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FF5BB1A-05DA-4D3C-BB77-5BA2CF0143E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F5BB1A-05DA-4D3C-BB77-5BA2CF0143E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F5BB1A-05DA-4D3C-BB77-5BA2CF0143E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FF5BB1A-05DA-4D3C-BB77-5BA2CF0143E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FF5BB1A-05DA-4D3C-BB77-5BA2CF0143EF}" type="datetimeFigureOut">
              <a:rPr lang="ru-RU" smtClean="0"/>
              <a:t>04.04.2015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FF5BB1A-05DA-4D3C-BB77-5BA2CF0143EF}" type="datetimeFigureOut">
              <a:rPr lang="ru-RU" smtClean="0"/>
              <a:t>04.04.2015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FF5BB1A-05DA-4D3C-BB77-5BA2CF0143EF}" type="datetimeFigureOut">
              <a:rPr lang="ru-RU" smtClean="0"/>
              <a:t>04.04.2015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FF5BB1A-05DA-4D3C-BB77-5BA2CF0143EF}" type="datetimeFigureOut">
              <a:rPr lang="ru-RU" smtClean="0"/>
              <a:t>04.04.2015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F5BB1A-05DA-4D3C-BB77-5BA2CF0143EF}" type="datetimeFigureOut">
              <a:rPr lang="ru-RU" smtClean="0"/>
              <a:t>04.04.2015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F5BB1A-05DA-4D3C-BB77-5BA2CF0143EF}" type="datetimeFigureOut">
              <a:rPr lang="ru-RU" smtClean="0"/>
              <a:t>04.04.2015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FF5BB1A-05DA-4D3C-BB77-5BA2CF0143EF}" type="datetimeFigureOut">
              <a:rPr lang="ru-RU" smtClean="0"/>
              <a:t>04.04.2015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CA0B0-9C02-4278-B73B-5A0A98883F3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5BB1A-05DA-4D3C-BB77-5BA2CF0143EF}" type="datetimeFigureOut">
              <a:rPr lang="ru-RU" smtClean="0"/>
              <a:t>04.04.2015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CA0B0-9C02-4278-B73B-5A0A98883F3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audio" Target="file:///C:\Documents%20and%20Settings\student\&#1052;&#1086;&#1080;%20&#1076;&#1086;&#1082;&#1091;&#1084;&#1077;&#1085;&#1090;&#1099;\2&#1040;\&#1055;&#1072;&#1074;&#1083;&#1086;&#1074;&#1072;\&#1059;&#1095;&#1077;&#1073;&#1085;&#1072;&#1103;%20&#1087;&#1088;&#1077;&#1079;&#1077;&#1085;&#1090;&#1072;&#1094;&#1080;&#1103;\%5bLI5RK_15-01%5d_%5bAU_08%5d-a.mp3"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260648"/>
            <a:ext cx="6961329" cy="923330"/>
          </a:xfrm>
          <a:prstGeom prst="rect">
            <a:avLst/>
          </a:prstGeom>
          <a:noFill/>
        </p:spPr>
        <p:txBody>
          <a:bodyPr wrap="none" lIns="91440" tIns="45720" rIns="91440" bIns="45720">
            <a:spAutoFit/>
          </a:bodyPr>
          <a:lstStyle/>
          <a:p>
            <a:pPr algn="ctr"/>
            <a:r>
              <a:rPr lang="ru-RU"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Дедушка И. А. Крылов</a:t>
            </a:r>
            <a:endParaRPr lang="ru-RU"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pic>
        <p:nvPicPr>
          <p:cNvPr id="3" name="Рисунок 2" descr="krylov.jpg"/>
          <p:cNvPicPr>
            <a:picLocks noChangeAspect="1"/>
          </p:cNvPicPr>
          <p:nvPr/>
        </p:nvPicPr>
        <p:blipFill>
          <a:blip r:embed="rId2" cstate="print"/>
          <a:stretch>
            <a:fillRect/>
          </a:stretch>
        </p:blipFill>
        <p:spPr>
          <a:xfrm>
            <a:off x="4932040" y="1484784"/>
            <a:ext cx="3735688" cy="4506400"/>
          </a:xfrm>
          <a:prstGeom prst="rect">
            <a:avLst/>
          </a:prstGeom>
        </p:spPr>
      </p:pic>
      <p:sp>
        <p:nvSpPr>
          <p:cNvPr id="4" name="TextBox 3"/>
          <p:cNvSpPr txBox="1"/>
          <p:nvPr/>
        </p:nvSpPr>
        <p:spPr>
          <a:xfrm>
            <a:off x="5292080" y="6165304"/>
            <a:ext cx="3024336" cy="369332"/>
          </a:xfrm>
          <a:prstGeom prst="rect">
            <a:avLst/>
          </a:prstGeom>
          <a:noFill/>
        </p:spPr>
        <p:txBody>
          <a:bodyPr wrap="square" rtlCol="0">
            <a:spAutoFit/>
          </a:bodyPr>
          <a:lstStyle/>
          <a:p>
            <a:pPr algn="ctr"/>
            <a:r>
              <a:rPr lang="ru-RU" dirty="0" smtClean="0"/>
              <a:t>1786- 1843</a:t>
            </a:r>
            <a:endParaRPr lang="ru-RU" dirty="0"/>
          </a:p>
        </p:txBody>
      </p:sp>
      <p:sp>
        <p:nvSpPr>
          <p:cNvPr id="5" name="TextBox 4"/>
          <p:cNvSpPr txBox="1"/>
          <p:nvPr/>
        </p:nvSpPr>
        <p:spPr>
          <a:xfrm>
            <a:off x="467544" y="1988840"/>
            <a:ext cx="4104456" cy="3108543"/>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«Свинья под дубом»</a:t>
            </a:r>
          </a:p>
          <a:p>
            <a:endPar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«Мартышка и очки»</a:t>
            </a:r>
          </a:p>
          <a:p>
            <a:endPar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«Волк на псарне»</a:t>
            </a:r>
          </a:p>
          <a:p>
            <a:endPar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«Лебедь, рак и щука»</a:t>
            </a:r>
            <a:endParaRPr lang="ru-RU"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news_2014-02-11_001_001.jpg"/>
          <p:cNvPicPr>
            <a:picLocks noChangeAspect="1"/>
          </p:cNvPicPr>
          <p:nvPr/>
        </p:nvPicPr>
        <p:blipFill>
          <a:blip r:embed="rId2" cstate="print"/>
          <a:stretch>
            <a:fillRect/>
          </a:stretch>
        </p:blipFill>
        <p:spPr>
          <a:xfrm>
            <a:off x="5076056" y="620688"/>
            <a:ext cx="3734162" cy="5411829"/>
          </a:xfrm>
          <a:prstGeom prst="rect">
            <a:avLst/>
          </a:prstGeom>
          <a:ln>
            <a:noFill/>
          </a:ln>
          <a:effectLst>
            <a:outerShdw blurRad="292100" dist="139700" dir="2700000" algn="tl" rotWithShape="0">
              <a:srgbClr val="333333">
                <a:alpha val="65000"/>
              </a:srgbClr>
            </a:outerShdw>
          </a:effectLst>
        </p:spPr>
      </p:pic>
      <p:sp>
        <p:nvSpPr>
          <p:cNvPr id="1025" name="Rectangle 1"/>
          <p:cNvSpPr>
            <a:spLocks noChangeArrowheads="1"/>
          </p:cNvSpPr>
          <p:nvPr/>
        </p:nvSpPr>
        <p:spPr bwMode="auto">
          <a:xfrm>
            <a:off x="323528" y="199674"/>
            <a:ext cx="4104456" cy="6017032"/>
          </a:xfrm>
          <a:prstGeom prst="rect">
            <a:avLst/>
          </a:prstGeom>
          <a:noFill/>
          <a:ln w="9525">
            <a:noFill/>
            <a:miter lim="800000"/>
            <a:headEnd/>
            <a:tailEnd/>
          </a:ln>
          <a:effectLst/>
        </p:spPr>
        <p:txBody>
          <a:bodyPr vert="horz" wrap="square" lIns="457056"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cs typeface="Times New Roman" pitchFamily="18" charset="0"/>
              </a:rPr>
              <a:t>ВОРОНА И ЛИСИЦА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ru-RU" sz="1400" b="1" i="1"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Уж сколько раз твердили миру,   Что лесть гнусна, вредна; но только все не впрок,   И в сердце льстец всегда отыщет уголок.  </a:t>
            </a:r>
            <a:r>
              <a:rPr kumimoji="0" lang="ru-RU" sz="1400" b="1" i="0" u="none" strike="noStrike" cap="none" normalizeH="0" baseline="0" dirty="0" smtClean="0">
                <a:ln>
                  <a:noFill/>
                </a:ln>
                <a:solidFill>
                  <a:srgbClr val="00B050"/>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Вороне где-то бог послал кусочек сыру;   На ель Ворона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взгромоздясь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Позавтракать было совсем уж собралась,   Да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позадумалась</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 сыр во рту держала.   На ту беду, Лиса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близехонько</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бежала;   Вдруг сырный дух Лису остановил:   Лисица видит сыр, -   Лисицу сыр пленил,   Плутовка к дереву на цыпочках подходит;   Вертит хвостом, с Вороны глаз не сводит   И говорит так сладко, чуть дыша:   "Голубушка, как хороша!   Ну что за шейка, что за глазки!   Рассказывать, так, право, сказки!   Какие перышки! какой носок!   И, верно, ангельский быть должен голосок!   Спой, светик, не стыдись!   Что ежели, сестрица,   При красоте такой и петь ты мастерица,   Ведь ты б у нас была царь-птица!"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Вещуньина</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 похвал вскружилась голова,   От радости в зобу дыханье сперло, -   И на приветливы Лисицыны слова   Ворона каркнула во все воронье горло:   Сыр выпал - с ним была плутовка такова.</a:t>
            </a:r>
            <a:r>
              <a:rPr kumimoji="0" lang="ru-RU" sz="900" b="0" i="0" u="none" strike="noStrike" cap="none" normalizeH="0" baseline="0" dirty="0" smtClean="0">
                <a:ln>
                  <a:noFill/>
                </a:ln>
                <a:solidFill>
                  <a:schemeClr val="tx1"/>
                </a:solidFill>
                <a:effectLst/>
                <a:latin typeface="Arial" pitchFamily="34" charset="0"/>
              </a:rPr>
              <a:t>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LI5RK_15-01]_[AU_08]-a.mp3">
            <a:hlinkClick r:id="" action="ppaction://media"/>
          </p:cNvPr>
          <p:cNvPicPr>
            <a:picLocks noRot="1" noChangeAspect="1"/>
          </p:cNvPicPr>
          <p:nvPr>
            <a:audioFile r:link="rId1"/>
          </p:nvPr>
        </p:nvPicPr>
        <p:blipFill>
          <a:blip r:embed="rId3" cstate="print"/>
          <a:stretch>
            <a:fillRect/>
          </a:stretch>
        </p:blipFill>
        <p:spPr>
          <a:xfrm>
            <a:off x="683568" y="5877272"/>
            <a:ext cx="448816" cy="448816"/>
          </a:xfrm>
          <a:prstGeom prst="rect">
            <a:avLst/>
          </a:prstGeom>
        </p:spPr>
      </p:pic>
      <p:pic>
        <p:nvPicPr>
          <p:cNvPr id="15362" name="Picture 2" descr="Lady Nady - альбом &quot;Открытки / Иллюстрации к произведениям / Рисунки к басням И.А.Крылова. Худ.Е.М.Рачев. 1961 год&quot; на Яндекс.Фо"/>
          <p:cNvPicPr>
            <a:picLocks noChangeAspect="1" noChangeArrowheads="1"/>
          </p:cNvPicPr>
          <p:nvPr/>
        </p:nvPicPr>
        <p:blipFill>
          <a:blip r:embed="rId4" cstate="print"/>
          <a:srcRect/>
          <a:stretch>
            <a:fillRect/>
          </a:stretch>
        </p:blipFill>
        <p:spPr bwMode="auto">
          <a:xfrm>
            <a:off x="2699792" y="332656"/>
            <a:ext cx="4705660" cy="573325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2518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234</Words>
  <Application>Microsoft Office PowerPoint</Application>
  <PresentationFormat>Экран (4:3)</PresentationFormat>
  <Paragraphs>12</Paragraphs>
  <Slides>3</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Слайд 1</vt:lpstr>
      <vt:lpstr>Слайд 2</vt:lpstr>
      <vt:lpstr>Слайд 3</vt:lpstr>
    </vt:vector>
  </TitlesOfParts>
  <Company>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student</dc:creator>
  <cp:lastModifiedBy>student</cp:lastModifiedBy>
  <cp:revision>3</cp:revision>
  <dcterms:created xsi:type="dcterms:W3CDTF">2015-04-04T08:00:13Z</dcterms:created>
  <dcterms:modified xsi:type="dcterms:W3CDTF">2015-04-04T08:27:39Z</dcterms:modified>
</cp:coreProperties>
</file>