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3" r:id="rId4"/>
    <p:sldId id="262" r:id="rId5"/>
    <p:sldId id="261" r:id="rId6"/>
    <p:sldId id="272" r:id="rId7"/>
    <p:sldId id="259" r:id="rId8"/>
    <p:sldId id="281" r:id="rId9"/>
    <p:sldId id="271" r:id="rId10"/>
    <p:sldId id="280" r:id="rId11"/>
    <p:sldId id="273" r:id="rId12"/>
    <p:sldId id="284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FFFF00"/>
    <a:srgbClr val="CCFFFF"/>
    <a:srgbClr val="FF9900"/>
    <a:srgbClr val="F2D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5429" autoAdjust="0"/>
  </p:normalViewPr>
  <p:slideViewPr>
    <p:cSldViewPr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F2142-602E-4CE3-BDBD-A03F925A651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F26A-193D-4ABE-A91C-C0536759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3F26A-193D-4ABE-A91C-C05367596E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6DE3B5-2793-48F0-A0E4-1B7D7A2A65CA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F2D7FD"/>
            </a:gs>
            <a:gs pos="83000">
              <a:srgbClr val="D4DEFF"/>
            </a:gs>
            <a:gs pos="10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6C52-3AFF-4C12-976C-AA85F366474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6D68-B670-45FE-BEAB-C714259D1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2;&#1077;&#1089;&#1085;&#1072;\14.%20FAUSTO%20PAPETTI%20-%20STRANGERS%20IN%20THE%20NIGHT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2;&#1077;&#1089;&#1085;&#1072;\&#1063;&#1072;&#1081;&#1082;&#1086;&#1074;&#1089;&#1082;&#1080;&#1081;_&#1055;&#1077;&#1090;&#1088;_&#1048;&#1083;&#1100;&#1080;&#1095;___&#1040;&#1087;&#1088;&#1077;&#1083;&#1100;__&#1055;&#1086;&#1076;&#1089;&#1085;&#1077;&#1078;&#1085;&#1080;&#1082;___&#1042;&#1088;&#1077;&#1084;&#1077;&#1085;&#1072;_&#1075;&#1086;&#1076;&#1072;__&#1054;&#1088;&#1082;&#1077;&#1089;&#1090;&#1088;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Глагол\49a25eda5dd20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3143272" cy="2357454"/>
          </a:xfrm>
          <a:prstGeom prst="rect">
            <a:avLst/>
          </a:prstGeom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0"/>
            <a:ext cx="3429024" cy="2571768"/>
          </a:xfrm>
          <a:prstGeom prst="rect">
            <a:avLst/>
          </a:prstGeom>
        </p:spPr>
      </p:pic>
      <p:pic>
        <p:nvPicPr>
          <p:cNvPr id="7" name="Содержимое 4" descr="Рисунок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1802" y="4572008"/>
            <a:ext cx="3214710" cy="2285992"/>
          </a:xfrm>
        </p:spPr>
      </p:pic>
      <p:pic>
        <p:nvPicPr>
          <p:cNvPr id="8" name="Рисунок 7" descr="Рисунок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86115" y="0"/>
            <a:ext cx="3143241" cy="2714620"/>
          </a:xfrm>
          <a:prstGeom prst="rect">
            <a:avLst/>
          </a:prstGeom>
        </p:spPr>
      </p:pic>
      <p:pic>
        <p:nvPicPr>
          <p:cNvPr id="9" name="Рисунок 8" descr="Рисунок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0"/>
            <a:ext cx="3071801" cy="2271860"/>
          </a:xfrm>
          <a:prstGeom prst="rect">
            <a:avLst/>
          </a:prstGeom>
        </p:spPr>
      </p:pic>
      <p:pic>
        <p:nvPicPr>
          <p:cNvPr id="10" name="Содержимое 3" descr="Рисунок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500570"/>
            <a:ext cx="3143239" cy="2357430"/>
          </a:xfrm>
          <a:prstGeom prst="rect">
            <a:avLst/>
          </a:prstGeom>
        </p:spPr>
      </p:pic>
      <p:pic>
        <p:nvPicPr>
          <p:cNvPr id="11" name="Содержимое 6" descr="Рисунок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30" y="2214554"/>
            <a:ext cx="2952770" cy="2286016"/>
          </a:xfrm>
          <a:prstGeom prst="rect">
            <a:avLst/>
          </a:prstGeom>
        </p:spPr>
      </p:pic>
      <p:pic>
        <p:nvPicPr>
          <p:cNvPr id="12" name="Picture 2" descr="C:\Users\user\Pictures\ландыши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482710"/>
            <a:ext cx="3167052" cy="2375289"/>
          </a:xfrm>
          <a:prstGeom prst="rect">
            <a:avLst/>
          </a:prstGeom>
          <a:noFill/>
        </p:spPr>
      </p:pic>
      <p:pic>
        <p:nvPicPr>
          <p:cNvPr id="13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3143240" y="2500306"/>
            <a:ext cx="3071834" cy="2071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ланды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Глагол\348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ои документы\Глагол\0011-011-M-a-r-t.-Pervyj-vesennij-mesjats.jpg"/>
          <p:cNvPicPr>
            <a:picLocks noChangeAspect="1" noChangeArrowheads="1"/>
          </p:cNvPicPr>
          <p:nvPr/>
        </p:nvPicPr>
        <p:blipFill>
          <a:blip r:embed="rId2"/>
          <a:srcRect l="7562" t="3125" r="3125" b="8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85728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Была белая,                             да седая,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Пришла зеленая, молодая.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Глагол\123879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857232"/>
            <a:ext cx="64294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Зазвенели ручьи,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Прилетели грачи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дом </a:t>
            </a:r>
            <a:r>
              <a:rPr lang="ru-RU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свой-улей-пчела</a:t>
            </a:r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мед принесла,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скажет, кто знает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Мои документы\Глагол\71413166_WindowsLiveWriter_a070158a2e19_E7F6_RRSRRRRyoR_RRRRRRRyo_6_59d0db66ef254cf2a7fb0c25946796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428604"/>
            <a:ext cx="7572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раскрываю почки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зеленые листочки.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Деревья одеваю,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Посевы поливаю,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 полна,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Зовут меня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ои документы\Глагол\11377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5723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Шагает красавица,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Легко земли касается.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Идет на поле, на реку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 снежку, и по цветку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14422"/>
            <a:ext cx="84296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i="1" dirty="0" smtClean="0">
                <a:solidFill>
                  <a:srgbClr val="7030A0"/>
                </a:solidFill>
                <a:ea typeface="MS UI Gothic" pitchFamily="34" charset="-128"/>
              </a:rPr>
              <a:t>Весна</a:t>
            </a:r>
            <a:endParaRPr lang="ru-RU" sz="23900" i="1" dirty="0">
              <a:solidFill>
                <a:srgbClr val="7030A0"/>
              </a:solidFill>
              <a:ea typeface="MS UI 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Глагол\1483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14. FAUSTO PAPETTI - STRANGERS IN THE N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Чайковский_Петр_Ильич___Апрель__Подснежник___Времена_года__Орке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74</Words>
  <Application>Microsoft Office PowerPoint</Application>
  <PresentationFormat>Экран (4:3)</PresentationFormat>
  <Paragraphs>21</Paragraphs>
  <Slides>13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42</cp:revision>
  <dcterms:created xsi:type="dcterms:W3CDTF">2012-02-26T16:41:34Z</dcterms:created>
  <dcterms:modified xsi:type="dcterms:W3CDTF">2014-04-23T18:50:13Z</dcterms:modified>
</cp:coreProperties>
</file>