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67" r:id="rId15"/>
    <p:sldId id="269" r:id="rId16"/>
    <p:sldId id="277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E45B16-25C1-4ACF-ADD7-DC89EEE3DE9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CE399B-0713-4363-B14A-FA228A58A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544" y="404664"/>
            <a:ext cx="8097753" cy="7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sz="2200" dirty="0"/>
              <a:t>Департамент образования г. Москвы Восточного округа </a:t>
            </a:r>
            <a:endParaRPr lang="ru-RU" sz="2200" dirty="0" smtClean="0"/>
          </a:p>
          <a:p>
            <a:pPr algn="ctr"/>
            <a:r>
              <a:rPr lang="ru-RU" sz="2200" dirty="0" smtClean="0"/>
              <a:t>ГБОУ СОШ № 364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340768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Взятие Рейхстага</a:t>
            </a:r>
            <a:endParaRPr kumimoji="0" lang="ru-RU" sz="6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661248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Москва,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39330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группы №6</a:t>
            </a:r>
          </a:p>
          <a:p>
            <a:r>
              <a:rPr lang="ru-RU" dirty="0" err="1" smtClean="0"/>
              <a:t>Кочаровская</a:t>
            </a:r>
            <a:r>
              <a:rPr lang="ru-RU" dirty="0" smtClean="0"/>
              <a:t> Е.В.,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397484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Тысяча  воинов расписались на колоннах и стенах здания, отмечая боевой путь пройденный до Берлина.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подпис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5"/>
            <a:ext cx="3528392" cy="4526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zyatie_reyhstaga_1280x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098959" cy="4574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мая 1945 года наши войска полностью овладели городом.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 был разбит!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Начиналась  мирная жизнь!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мир в Берли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312" y="1666875"/>
            <a:ext cx="6429375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82600"/>
            <a:ext cx="8890000" cy="5892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дкнь взятия Бер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673" y="1912157"/>
            <a:ext cx="7717759" cy="4452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взятия Берлина состоялся салют на Красной площади в Москве.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912768" cy="4608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1945 года мы празднуем День Победы над фашисткой Германией.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на Красной площади в Москве!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«Во́ин-освободи́тель» является символом победы советского народа в Великой Отечественной войне, и освобождения народов Европы от фашизма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амя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324820" cy="4511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нь 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751133" cy="5256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44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754" y="519390"/>
            <a:ext cx="7212654" cy="564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мфероп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5353677" cy="3018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280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Фашисты хотели разрушить всю нашу стану. Но Красная Армия выгнала  неприятеля с нашей территории  и  очистила от немцев  Украину, Белоруссию, Крым, Кавказ.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661248"/>
            <a:ext cx="2150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    </a:t>
            </a:r>
            <a:r>
              <a:rPr lang="ru-RU" b="1" i="1" dirty="0" smtClean="0"/>
              <a:t>Освобождение </a:t>
            </a:r>
          </a:p>
          <a:p>
            <a:r>
              <a:rPr lang="ru-RU" b="1" i="1" dirty="0" smtClean="0"/>
              <a:t>Симферополя.</a:t>
            </a:r>
            <a:endParaRPr lang="en-US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 бер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4998074" cy="3742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628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длилась долгих четыре года и в ней пострадали не только люди нашей страны. Фашисты захватили чужие земли, и многие народы мечтали об освобождении. И оно наступило! Наши смелые воины прогнали ненавистных врагов со всей земли и стали гнать фашистов и дальше. Так и пролегла нашей армии дорога на Берлин!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926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Взятием  Берлина победоносно завершилась Великая Отечественная Война. Эта операция продолжалась целых 23 дня. Город брали с боем, враги сопротивлялись, хотя уже было понятно, что победа близка.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h45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356991"/>
            <a:ext cx="4360618" cy="327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мол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05737"/>
            <a:ext cx="6048672" cy="4559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Гитлер и его генералы скрывались в главном здании Берлина – Рейхстаг. Красная Армия обрушила на город 500 тысяч снарядов и мин. Пехоту с воздуха  поддерживали бомбардировщики.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рушенный 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9447" y="1524000"/>
            <a:ext cx="6485106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апреля 1945 года начался штурм Рейхстага.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здании Рейхстага жестокая битва шла за  каждый метр 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до рей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32376" cy="4824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ab0a1c9f18922502d789175f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601109" cy="3990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Вечером 30 апреля над  рейхстагом взвился красный флаг, как знак окончательной победы Красной Армии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водрузили два бойца  М.А.Егоров и М. В.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Кантария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знамя Победы над Рейстаг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98184" cy="4739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258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Фашисты хотели разрушить всю нашу стану. Но Красная Армия выгнала  неприятеля с нашей территории  и  очистила от немцев  Украину, Белоруссию, Крым, Кавказ.</vt:lpstr>
      <vt:lpstr> Война длилась долгих четыре года и в ней пострадали не только люди нашей страны. Фашисты захватили чужие земли, и многие народы мечтали об освобождении. И оно наступило! Наши смелые воины прогнали ненавистных врагов со всей земли и стали гнать фашистов и дальше. Так и пролегла нашей армии дорога на Берлин!    </vt:lpstr>
      <vt:lpstr>Взятием  Берлина победоносно завершилась Великая Отечественная Война. Эта операция продолжалась целых 23 дня. Город брали с боем, враги сопротивлялись, хотя уже было понятно, что победа близка. </vt:lpstr>
      <vt:lpstr>Гитлер и его генералы скрывались в главном здании Берлина – Рейхстаг. Красная Армия обрушила на город 500 тысяч снарядов и мин. Пехоту с воздуха  поддерживали бомбардировщики. </vt:lpstr>
      <vt:lpstr>30 апреля 1945 года начался штурм Рейхстага.</vt:lpstr>
      <vt:lpstr>В здании Рейхстага жестокая битва шла за  каждый метр .</vt:lpstr>
      <vt:lpstr>Вечером 30 апреля над  рейхстагом взвился красный флаг, как знак окончательной победы Красной Армии</vt:lpstr>
      <vt:lpstr>Флаг водрузили два бойца  М.А.Егоров и М. В. Кантария.</vt:lpstr>
      <vt:lpstr>Тысяча  воинов расписались на колоннах и стенах здания, отмечая боевой путь пройденный до Берлина.</vt:lpstr>
      <vt:lpstr> 2 мая 1945 года наши войска полностью овладели городом.  Враг был разбит!</vt:lpstr>
      <vt:lpstr>Начиналась  мирная жизнь!</vt:lpstr>
      <vt:lpstr>Слайд 13</vt:lpstr>
      <vt:lpstr>В день взятия Берлина состоялся салют на Красной площади в Москве.</vt:lpstr>
      <vt:lpstr>9 мая 1945 года мы празднуем День Победы над фашисткой Германией. Парад на Красной площади в Москве! </vt:lpstr>
      <vt:lpstr>«Во́ин-освободи́тель» является символом победы советского народа в Великой Отечественной войне, и освобождения народов Европы от фашизма 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на войне</dc:title>
  <dc:creator>Asus</dc:creator>
  <cp:lastModifiedBy>Asus</cp:lastModifiedBy>
  <cp:revision>58</cp:revision>
  <dcterms:created xsi:type="dcterms:W3CDTF">2015-03-08T12:13:29Z</dcterms:created>
  <dcterms:modified xsi:type="dcterms:W3CDTF">2015-04-24T19:27:22Z</dcterms:modified>
</cp:coreProperties>
</file>