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61" r:id="rId4"/>
    <p:sldId id="269" r:id="rId5"/>
    <p:sldId id="265" r:id="rId6"/>
    <p:sldId id="264" r:id="rId7"/>
    <p:sldId id="267" r:id="rId8"/>
    <p:sldId id="268" r:id="rId9"/>
    <p:sldId id="256" r:id="rId10"/>
    <p:sldId id="271" r:id="rId11"/>
    <p:sldId id="263" r:id="rId12"/>
    <p:sldId id="26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BC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12/18/2014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8731" y="1142984"/>
            <a:ext cx="7264810" cy="280076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ЗВУК И БУКВА </a:t>
            </a:r>
          </a:p>
          <a:p>
            <a:pPr algn="ctr"/>
            <a:r>
              <a:rPr lang="ru-RU" sz="8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Ы</a:t>
            </a:r>
            <a:endParaRPr lang="ru-RU" sz="88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64291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Посмотри и скажи «Какая картинка лишняя?»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2.bp.blogspot.com/-Dg6Qs7llXI0/Um1vP-cacrI/AAAAAAAABIs/p_1fCMoLSRI/s1600/%D1%88%D0%B0%D1%80%D1%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2053216" cy="3533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koalenok-i-co.narod.ru/img/29/fru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00570"/>
            <a:ext cx="2428892" cy="200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img-fotki.yandex.ru/get/5410/89635038.61e/0_6fc17_70fa8e41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85926"/>
            <a:ext cx="4362432" cy="417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www.grand-vostok.ru/assets/images/welnes/welnes.jpg%282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000240"/>
            <a:ext cx="2559037" cy="182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864475" y="6613525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Вот она – буква Ы!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051050" y="909638"/>
            <a:ext cx="4957763" cy="5040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klassnye-chasy.ru/userfiles/image/bukva-glasnyy-zvuk-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8696265" cy="6470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rchel.ru/uploads/posts/2011-06/1308676312_12.jpg"/>
          <p:cNvPicPr>
            <a:picLocks noChangeAspect="1" noChangeArrowheads="1"/>
          </p:cNvPicPr>
          <p:nvPr/>
        </p:nvPicPr>
        <p:blipFill>
          <a:blip r:embed="rId2" cstate="print"/>
          <a:srcRect l="13866" t="18488" r="15988" b="4296"/>
          <a:stretch>
            <a:fillRect/>
          </a:stretch>
        </p:blipFill>
        <p:spPr bwMode="auto">
          <a:xfrm>
            <a:off x="1357290" y="500041"/>
            <a:ext cx="6715172" cy="5543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orchel.ru/uploads/posts/2011-06/1308676351_11.jpg"/>
          <p:cNvPicPr>
            <a:picLocks noChangeAspect="1" noChangeArrowheads="1"/>
          </p:cNvPicPr>
          <p:nvPr/>
        </p:nvPicPr>
        <p:blipFill>
          <a:blip r:embed="rId2" cstate="print"/>
          <a:srcRect b="9316"/>
          <a:stretch>
            <a:fillRect/>
          </a:stretch>
        </p:blipFill>
        <p:spPr bwMode="auto">
          <a:xfrm>
            <a:off x="142844" y="214290"/>
            <a:ext cx="8814926" cy="5995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усы"/>
          <p:cNvPicPr>
            <a:picLocks noChangeAspect="1" noChangeArrowheads="1"/>
          </p:cNvPicPr>
          <p:nvPr/>
        </p:nvPicPr>
        <p:blipFill>
          <a:blip r:embed="rId2" cstate="print"/>
          <a:srcRect t="34277" b="22890"/>
          <a:stretch>
            <a:fillRect/>
          </a:stretch>
        </p:blipFill>
        <p:spPr bwMode="auto">
          <a:xfrm>
            <a:off x="1330325" y="869950"/>
            <a:ext cx="6481763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узел 2"/>
          <p:cNvSpPr/>
          <p:nvPr/>
        </p:nvSpPr>
        <p:spPr>
          <a:xfrm>
            <a:off x="3500430" y="5429264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500562" y="5429264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500694" y="542926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51865/data/images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5"/>
            <a:ext cx="6964621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Блок-схема: узел 2"/>
          <p:cNvSpPr/>
          <p:nvPr/>
        </p:nvSpPr>
        <p:spPr>
          <a:xfrm>
            <a:off x="3786182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643438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572132" y="585789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03575" y="5300663"/>
            <a:ext cx="29114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latin typeface="Century Gothic" pitchFamily="34" charset="0"/>
              </a:rPr>
              <a:t>ЧАС</a:t>
            </a:r>
            <a:r>
              <a:rPr lang="ru-RU" sz="7200" b="1">
                <a:solidFill>
                  <a:srgbClr val="FF0000"/>
                </a:solidFill>
                <a:latin typeface="Century Gothic" pitchFamily="34" charset="0"/>
              </a:rPr>
              <a:t>Ы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995988" y="6613525"/>
            <a:ext cx="3148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Встречается Ы в конце слова, например ЧАСЫ …</a:t>
            </a:r>
          </a:p>
        </p:txBody>
      </p:sp>
      <p:pic>
        <p:nvPicPr>
          <p:cNvPr id="12292" name="Picture 9" descr="48002"/>
          <p:cNvPicPr>
            <a:picLocks noChangeAspect="1" noChangeArrowheads="1"/>
          </p:cNvPicPr>
          <p:nvPr/>
        </p:nvPicPr>
        <p:blipFill>
          <a:blip r:embed="rId2" cstate="print"/>
          <a:srcRect l="2069" b="1825"/>
          <a:stretch>
            <a:fillRect/>
          </a:stretch>
        </p:blipFill>
        <p:spPr bwMode="auto">
          <a:xfrm>
            <a:off x="2500298" y="476250"/>
            <a:ext cx="4206890" cy="452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48038" y="5229225"/>
            <a:ext cx="27035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latin typeface="Century Gothic" pitchFamily="34" charset="0"/>
              </a:rPr>
              <a:t>Р</a:t>
            </a:r>
            <a:r>
              <a:rPr lang="ru-RU" sz="7200" b="1">
                <a:solidFill>
                  <a:srgbClr val="FF0000"/>
                </a:solidFill>
                <a:latin typeface="Century Gothic" pitchFamily="34" charset="0"/>
              </a:rPr>
              <a:t>Ы</a:t>
            </a:r>
            <a:r>
              <a:rPr lang="ru-RU" sz="7200" b="1">
                <a:latin typeface="Century Gothic" pitchFamily="34" charset="0"/>
              </a:rPr>
              <a:t>СЬ</a:t>
            </a:r>
          </a:p>
        </p:txBody>
      </p:sp>
      <p:sp>
        <p:nvSpPr>
          <p:cNvPr id="3204" name="Text Box 132"/>
          <p:cNvSpPr txBox="1">
            <a:spLocks noChangeArrowheads="1"/>
          </p:cNvSpPr>
          <p:nvPr/>
        </p:nvSpPr>
        <p:spPr bwMode="auto">
          <a:xfrm>
            <a:off x="3473450" y="6613525"/>
            <a:ext cx="5707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Или в слове РЫСЬ – тут Ы тоже стоит в середине слова. РЫСЬ – это дикая пятнистая кошка</a:t>
            </a:r>
          </a:p>
        </p:txBody>
      </p:sp>
      <p:pic>
        <p:nvPicPr>
          <p:cNvPr id="3205" name="Picture 133" descr="22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33375"/>
            <a:ext cx="4752975" cy="475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59113" y="5300663"/>
            <a:ext cx="31829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latin typeface="Century Gothic" pitchFamily="34" charset="0"/>
              </a:rPr>
              <a:t>М</a:t>
            </a:r>
            <a:r>
              <a:rPr lang="ru-RU" sz="7200" b="1">
                <a:solidFill>
                  <a:srgbClr val="FF0000"/>
                </a:solidFill>
                <a:latin typeface="Century Gothic" pitchFamily="34" charset="0"/>
              </a:rPr>
              <a:t>Ы</a:t>
            </a:r>
            <a:r>
              <a:rPr lang="ru-RU" sz="7200" b="1">
                <a:latin typeface="Century Gothic" pitchFamily="34" charset="0"/>
              </a:rPr>
              <a:t>ШЬ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48038" y="6613525"/>
            <a:ext cx="5824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С буквы Ы слова не начинаются, но буква Ы встречается в середине слова…например МЫШЬ</a:t>
            </a:r>
          </a:p>
        </p:txBody>
      </p:sp>
      <p:pic>
        <p:nvPicPr>
          <p:cNvPr id="11268" name="Picture 4" descr="009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765175"/>
            <a:ext cx="4103687" cy="410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eed.ru/sites/tseed.ru/files/images/%D1%81%D1%8B%D1%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571481"/>
            <a:ext cx="7358115" cy="4887891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>
            <a:off x="3357554" y="571501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429124" y="571501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500694" y="571501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.pics.livejournal.com/marina_logo/35303940/38536/3853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8637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65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Админ</cp:lastModifiedBy>
  <cp:revision>13</cp:revision>
  <dcterms:created xsi:type="dcterms:W3CDTF">2014-11-17T11:53:44Z</dcterms:created>
  <dcterms:modified xsi:type="dcterms:W3CDTF">2014-12-17T21:30:23Z</dcterms:modified>
</cp:coreProperties>
</file>