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2"/>
  </p:notes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511FF1-0A20-4B49-8594-5B806DA97E5B}" type="datetimeFigureOut">
              <a:rPr lang="ru-RU" smtClean="0"/>
              <a:t>15.02.2014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580967-6E75-4E26-8759-74A6839C97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813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80967-6E75-4E26-8759-74A6839C977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016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9BD2A24-CCF1-469C-8810-1AE5D0DCEC70}" type="datetimeFigureOut">
              <a:rPr lang="ru-RU" smtClean="0"/>
              <a:t>15.02.2014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2BA4888-5BD0-481B-A0B0-0FDCBC78BC6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BD2A24-CCF1-469C-8810-1AE5D0DCEC70}" type="datetimeFigureOut">
              <a:rPr lang="ru-RU" smtClean="0"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BA4888-5BD0-481B-A0B0-0FDCBC78BC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9BD2A24-CCF1-469C-8810-1AE5D0DCEC70}" type="datetimeFigureOut">
              <a:rPr lang="ru-RU" smtClean="0"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2BA4888-5BD0-481B-A0B0-0FDCBC78BC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BD2A24-CCF1-469C-8810-1AE5D0DCEC70}" type="datetimeFigureOut">
              <a:rPr lang="ru-RU" smtClean="0"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BA4888-5BD0-481B-A0B0-0FDCBC78BC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9BD2A24-CCF1-469C-8810-1AE5D0DCEC70}" type="datetimeFigureOut">
              <a:rPr lang="ru-RU" smtClean="0"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2BA4888-5BD0-481B-A0B0-0FDCBC78BC6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BD2A24-CCF1-469C-8810-1AE5D0DCEC70}" type="datetimeFigureOut">
              <a:rPr lang="ru-RU" smtClean="0"/>
              <a:t>15.02.2014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BA4888-5BD0-481B-A0B0-0FDCBC78BC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BD2A24-CCF1-469C-8810-1AE5D0DCEC70}" type="datetimeFigureOut">
              <a:rPr lang="ru-RU" smtClean="0"/>
              <a:t>15.02.2014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BA4888-5BD0-481B-A0B0-0FDCBC78BC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BD2A24-CCF1-469C-8810-1AE5D0DCEC70}" type="datetimeFigureOut">
              <a:rPr lang="ru-RU" smtClean="0"/>
              <a:t>15.02.2014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BA4888-5BD0-481B-A0B0-0FDCBC78BC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9BD2A24-CCF1-469C-8810-1AE5D0DCEC70}" type="datetimeFigureOut">
              <a:rPr lang="ru-RU" smtClean="0"/>
              <a:t>15.02.2014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BA4888-5BD0-481B-A0B0-0FDCBC78BC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BD2A24-CCF1-469C-8810-1AE5D0DCEC70}" type="datetimeFigureOut">
              <a:rPr lang="ru-RU" smtClean="0"/>
              <a:t>15.02.2014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BA4888-5BD0-481B-A0B0-0FDCBC78BC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BD2A24-CCF1-469C-8810-1AE5D0DCEC70}" type="datetimeFigureOut">
              <a:rPr lang="ru-RU" smtClean="0"/>
              <a:t>15.02.2014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BA4888-5BD0-481B-A0B0-0FDCBC78BC6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9BD2A24-CCF1-469C-8810-1AE5D0DCEC70}" type="datetimeFigureOut">
              <a:rPr lang="ru-RU" smtClean="0"/>
              <a:t>15.02.2014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2BA4888-5BD0-481B-A0B0-0FDCBC78BC6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Математическое занятие</a:t>
            </a:r>
            <a:br>
              <a:rPr lang="ru-RU" dirty="0" smtClean="0"/>
            </a:br>
            <a:r>
              <a:rPr lang="ru-RU" dirty="0" smtClean="0"/>
              <a:t>«Цветик- </a:t>
            </a:r>
            <a:r>
              <a:rPr lang="ru-RU" dirty="0" err="1" smtClean="0"/>
              <a:t>семицветик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Открытое занятие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169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Вот и жене </a:t>
            </a:r>
            <a:r>
              <a:rPr lang="ru-RU" dirty="0" err="1" smtClean="0"/>
              <a:t>помоголи</a:t>
            </a:r>
            <a:r>
              <a:rPr lang="ru-RU" smtClean="0"/>
              <a:t>!!!</a:t>
            </a:r>
            <a:endParaRPr lang="ru-RU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  <p:extLst>
      <p:ext uri="{BB962C8B-B14F-4D97-AF65-F5344CB8AC3E}">
        <p14:creationId xmlns:p14="http://schemas.microsoft.com/office/powerpoint/2010/main" val="345787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  <a:normAutofit fontScale="90000"/>
          </a:bodyPr>
          <a:lstStyle/>
          <a:p>
            <a:r>
              <a:rPr lang="ru-RU" dirty="0" smtClean="0"/>
              <a:t>На стене висит цветик-</a:t>
            </a:r>
            <a:r>
              <a:rPr lang="ru-RU" dirty="0" err="1" smtClean="0"/>
              <a:t>семицветик</a:t>
            </a:r>
            <a:r>
              <a:rPr lang="ru-RU" dirty="0" smtClean="0"/>
              <a:t> с заданиями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348880"/>
            <a:ext cx="6768752" cy="4032448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3">
                <a:lumMod val="5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89478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«Найди цветик и </a:t>
            </a:r>
            <a:r>
              <a:rPr lang="ru-RU" dirty="0" err="1" smtClean="0"/>
              <a:t>семицветик</a:t>
            </a:r>
            <a:r>
              <a:rPr lang="ru-RU" dirty="0" smtClean="0"/>
              <a:t> и раскрась его»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после</a:t>
            </a:r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17" y="2449079"/>
            <a:ext cx="3520440" cy="2639291"/>
          </a:xfrm>
          <a:prstGeom prst="roundRect">
            <a:avLst>
              <a:gd name="adj" fmla="val 11111"/>
            </a:avLst>
          </a:prstGeom>
          <a:ln w="190500" cap="rnd">
            <a:solidFill>
              <a:srgbClr val="FF00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Объект 3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494" y="2486487"/>
            <a:ext cx="3420687" cy="2564476"/>
          </a:xfrm>
          <a:prstGeom prst="roundRect">
            <a:avLst>
              <a:gd name="adj" fmla="val 11111"/>
            </a:avLst>
          </a:prstGeom>
          <a:ln w="190500" cap="rnd">
            <a:solidFill>
              <a:srgbClr val="00B05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21401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Покажи молча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0"/>
            <a:ext cx="7272808" cy="4608512"/>
          </a:xfrm>
        </p:spPr>
      </p:pic>
    </p:spTree>
    <p:extLst>
      <p:ext uri="{BB962C8B-B14F-4D97-AF65-F5344CB8AC3E}">
        <p14:creationId xmlns:p14="http://schemas.microsoft.com/office/powerpoint/2010/main" val="31999599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prstTxWarp prst="textStop">
              <a:avLst/>
            </a:prstTxWarp>
            <a:normAutofit/>
          </a:bodyPr>
          <a:lstStyle/>
          <a:p>
            <a:r>
              <a:rPr lang="ru-RU" sz="3200" dirty="0" smtClean="0"/>
              <a:t>«Каждой цифре свое место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628800"/>
            <a:ext cx="3672408" cy="4392488"/>
          </a:xfr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178808" y="1556792"/>
            <a:ext cx="3520440" cy="50405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" name="Объект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8519" y="2060851"/>
            <a:ext cx="4608510" cy="3600400"/>
          </a:xfrm>
          <a:prstGeom prst="roundRect">
            <a:avLst>
              <a:gd name="adj" fmla="val 11111"/>
            </a:avLst>
          </a:prstGeom>
          <a:ln w="190500" cap="rnd">
            <a:solidFill>
              <a:srgbClr val="0070C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86885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«Посели в домик»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каждого ребенка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Проверка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86" y="2351405"/>
            <a:ext cx="2123902" cy="283464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86" y="2351405"/>
            <a:ext cx="2123902" cy="283464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24899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Один ребенок решает у доски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43967" y="2432866"/>
            <a:ext cx="3865464" cy="359941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0" y="1497013"/>
            <a:ext cx="5897563" cy="603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Поля решает у доски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45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«Нарисуй чудака»</a:t>
            </a:r>
            <a:endParaRPr lang="ru-RU" dirty="0"/>
          </a:p>
        </p:txBody>
      </p:sp>
      <p:pic>
        <p:nvPicPr>
          <p:cNvPr id="11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12484" y="1675951"/>
            <a:ext cx="4464494" cy="4514214"/>
          </a:xfrm>
          <a:prstGeom prst="roundRect">
            <a:avLst>
              <a:gd name="adj" fmla="val 11111"/>
            </a:avLst>
          </a:prstGeom>
          <a:ln w="190500" cap="rnd">
            <a:solidFill>
              <a:srgbClr val="00B0F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Текст 6"/>
          <p:cNvSpPr>
            <a:spLocks noGrp="1"/>
          </p:cNvSpPr>
          <p:nvPr>
            <p:ph type="body" idx="4294967295"/>
          </p:nvPr>
        </p:nvSpPr>
        <p:spPr>
          <a:xfrm>
            <a:off x="6086475" y="2349500"/>
            <a:ext cx="3057525" cy="63976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Дети добавляют руки(ромб)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399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prstTxWarp prst="textWave2">
              <a:avLst/>
            </a:prstTxWarp>
            <a:normAutofit/>
          </a:bodyPr>
          <a:lstStyle/>
          <a:p>
            <a:r>
              <a:rPr lang="ru-RU" sz="3200" dirty="0" smtClean="0"/>
              <a:t>«Математический диктант»</a:t>
            </a:r>
            <a:endParaRPr lang="ru-RU" sz="32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2871857" cy="392911"/>
          </a:xfrm>
        </p:spPr>
        <p:txBody>
          <a:bodyPr>
            <a:prstTxWarp prst="textStop">
              <a:avLst/>
            </a:prstTxWarp>
            <a:normAutofit/>
          </a:bodyPr>
          <a:lstStyle/>
          <a:p>
            <a:r>
              <a:rPr lang="ru-RU" dirty="0" smtClean="0"/>
              <a:t>Начинает от точки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5011837" y="2060848"/>
            <a:ext cx="3055717" cy="576064"/>
          </a:xfrm>
        </p:spPr>
        <p:txBody>
          <a:bodyPr>
            <a:prstTxWarp prst="textTriangle">
              <a:avLst/>
            </a:prstTxWarp>
            <a:normAutofit/>
          </a:bodyPr>
          <a:lstStyle/>
          <a:p>
            <a:r>
              <a:rPr lang="ru-RU" dirty="0" smtClean="0"/>
              <a:t>Получился человечек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39" y="2147743"/>
            <a:ext cx="3410409" cy="3241964"/>
          </a:xfrm>
          <a:prstGeom prst="roundRect">
            <a:avLst>
              <a:gd name="adj" fmla="val 11111"/>
            </a:avLst>
          </a:prstGeom>
          <a:ln w="190500" cap="rnd">
            <a:solidFill>
              <a:srgbClr val="FF00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92899" y="1933425"/>
            <a:ext cx="3420687" cy="3670599"/>
          </a:xfrm>
          <a:prstGeom prst="roundRect">
            <a:avLst>
              <a:gd name="adj" fmla="val 11111"/>
            </a:avLst>
          </a:prstGeom>
          <a:ln w="190500" cap="rnd">
            <a:solidFill>
              <a:srgbClr val="00B05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7315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142</TotalTime>
  <Words>71</Words>
  <Application>Microsoft Office PowerPoint</Application>
  <PresentationFormat>Экран (4:3)</PresentationFormat>
  <Paragraphs>20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Изящная</vt:lpstr>
      <vt:lpstr>Математическое занятие «Цветик- семицветик»</vt:lpstr>
      <vt:lpstr>На стене висит цветик-семицветик с заданиями</vt:lpstr>
      <vt:lpstr>«Найди цветик и семицветик и раскрась его»</vt:lpstr>
      <vt:lpstr>       Покажи молча</vt:lpstr>
      <vt:lpstr>«Каждой цифре свое место»</vt:lpstr>
      <vt:lpstr>«Посели в домик»</vt:lpstr>
      <vt:lpstr>Один ребенок решает у доски</vt:lpstr>
      <vt:lpstr>«Нарисуй чудака»</vt:lpstr>
      <vt:lpstr>«Математический диктант»</vt:lpstr>
      <vt:lpstr>Вот и жене помоголи!!!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пк</cp:lastModifiedBy>
  <cp:revision>9</cp:revision>
  <dcterms:created xsi:type="dcterms:W3CDTF">2014-02-08T10:29:19Z</dcterms:created>
  <dcterms:modified xsi:type="dcterms:W3CDTF">2014-02-15T05:12:26Z</dcterms:modified>
</cp:coreProperties>
</file>