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9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961-5642-4005-9550-EFB80AE7A3E7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7235-5D22-4783-94D9-C38673865F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961-5642-4005-9550-EFB80AE7A3E7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7235-5D22-4783-94D9-C38673865F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961-5642-4005-9550-EFB80AE7A3E7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7235-5D22-4783-94D9-C38673865F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961-5642-4005-9550-EFB80AE7A3E7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7235-5D22-4783-94D9-C38673865F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961-5642-4005-9550-EFB80AE7A3E7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7235-5D22-4783-94D9-C38673865F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961-5642-4005-9550-EFB80AE7A3E7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7235-5D22-4783-94D9-C38673865F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961-5642-4005-9550-EFB80AE7A3E7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7235-5D22-4783-94D9-C38673865F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961-5642-4005-9550-EFB80AE7A3E7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7235-5D22-4783-94D9-C38673865F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961-5642-4005-9550-EFB80AE7A3E7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7235-5D22-4783-94D9-C38673865F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961-5642-4005-9550-EFB80AE7A3E7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7235-5D22-4783-94D9-C38673865F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961-5642-4005-9550-EFB80AE7A3E7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E17235-5D22-4783-94D9-C38673865F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A14961-5642-4005-9550-EFB80AE7A3E7}" type="datetimeFigureOut">
              <a:rPr lang="ru-RU" smtClean="0"/>
              <a:pPr/>
              <a:t>21.01.2014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E17235-5D22-4783-94D9-C38673865FC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9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eg"/><Relationship Id="rId5" Type="http://schemas.openxmlformats.org/officeDocument/2006/relationships/hyperlink" Target="http://4.bp.blogspot.com/_hzy6exyetxg/TNG2WP_VxvI/AAAAAAAAAe4/vM73I8ASgsA/s1600/%D1%80%D0%BE%D0%B6%D0%BE%D0%BA1.jpg" TargetMode="Externa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060848"/>
            <a:ext cx="8784976" cy="208823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Дидактическая игра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закрепление знаний о классификации музыкальных  инструментов                                   народного оркестра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«Что лишнее?»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869160"/>
            <a:ext cx="7854696" cy="1512168"/>
          </a:xfrm>
        </p:spPr>
        <p:txBody>
          <a:bodyPr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Музыкальный руководитель ГБДОУ № 11 Красногвардейского района Санкт-Петербурга 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ГОЛУБЕВА Е.В.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народный оркестр\pic3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323528" y="1412776"/>
            <a:ext cx="8467653" cy="51845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80920" cy="93610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«Что лишнее?»</a:t>
            </a:r>
            <a:endParaRPr lang="ru-RU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" name="Picture 1" descr="G:\народный оркестр\vs1067romana72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1">
                <a:tint val="45000"/>
                <a:satMod val="400000"/>
              </a:schemeClr>
            </a:duotone>
            <a:lum contrast="40000"/>
          </a:blip>
          <a:srcRect l="21808" t="7384" r="55280" b="2924"/>
          <a:stretch>
            <a:fillRect/>
          </a:stretch>
        </p:blipFill>
        <p:spPr bwMode="auto">
          <a:xfrm rot="19077907">
            <a:off x="3698661" y="5016504"/>
            <a:ext cx="774815" cy="1990752"/>
          </a:xfrm>
          <a:prstGeom prst="rect">
            <a:avLst/>
          </a:prstGeom>
          <a:noFill/>
        </p:spPr>
      </p:pic>
      <p:pic>
        <p:nvPicPr>
          <p:cNvPr id="8" name="Picture 1" descr="G:\народный оркестр\vs1067romana72.jpg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 l="21808" t="5084" r="53657" b="2924"/>
          <a:stretch>
            <a:fillRect/>
          </a:stretch>
        </p:blipFill>
        <p:spPr bwMode="auto">
          <a:xfrm rot="19377583">
            <a:off x="4377680" y="4592369"/>
            <a:ext cx="824874" cy="22610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G:\народный оркестр\treschetka_veernaja_en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7599" y="1340768"/>
            <a:ext cx="2646401" cy="1663452"/>
          </a:xfrm>
          <a:prstGeom prst="rect">
            <a:avLst/>
          </a:prstGeom>
          <a:noFill/>
        </p:spPr>
      </p:pic>
      <p:pic>
        <p:nvPicPr>
          <p:cNvPr id="15" name="Рисунок 14" descr="картинки.jpg"/>
          <p:cNvPicPr>
            <a:picLocks noChangeAspect="1"/>
          </p:cNvPicPr>
          <p:nvPr/>
        </p:nvPicPr>
        <p:blipFill>
          <a:blip r:embed="rId3" cstate="print">
            <a:lum contrast="40000"/>
          </a:blip>
          <a:srcRect l="4978" t="1420" r="70134" b="68767"/>
          <a:stretch>
            <a:fillRect/>
          </a:stretch>
        </p:blipFill>
        <p:spPr>
          <a:xfrm rot="1157156">
            <a:off x="3589824" y="1633868"/>
            <a:ext cx="2160240" cy="22682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1" name="Picture 5" descr="G:\народный оркестр\i 11.jpeg"/>
          <p:cNvPicPr>
            <a:picLocks noChangeAspect="1" noChangeArrowheads="1"/>
          </p:cNvPicPr>
          <p:nvPr/>
        </p:nvPicPr>
        <p:blipFill>
          <a:blip r:embed="rId4" cstate="print">
            <a:lum contrast="40000"/>
          </a:blip>
          <a:srcRect/>
          <a:stretch>
            <a:fillRect/>
          </a:stretch>
        </p:blipFill>
        <p:spPr bwMode="auto">
          <a:xfrm rot="18180345">
            <a:off x="849138" y="4391985"/>
            <a:ext cx="1210642" cy="1925933"/>
          </a:xfrm>
          <a:prstGeom prst="rect">
            <a:avLst/>
          </a:prstGeom>
          <a:noFill/>
        </p:spPr>
      </p:pic>
      <p:pic>
        <p:nvPicPr>
          <p:cNvPr id="4100" name="Picture 4" descr="G:\народный оркестр\balalaika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097591">
            <a:off x="6133142" y="3445415"/>
            <a:ext cx="1686233" cy="264742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«Что лишнее?»</a:t>
            </a:r>
            <a:endParaRPr lang="ru-RU" dirty="0"/>
          </a:p>
        </p:txBody>
      </p:sp>
      <p:pic>
        <p:nvPicPr>
          <p:cNvPr id="4098" name="Picture 2" descr="G:\народный оркестр\1319031817_3-photo.jpg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>
            <a:lum contrast="40000"/>
          </a:blip>
          <a:srcRect/>
          <a:stretch>
            <a:fillRect/>
          </a:stretch>
        </p:blipFill>
        <p:spPr bwMode="auto">
          <a:xfrm rot="1163666">
            <a:off x="607362" y="1696060"/>
            <a:ext cx="2951890" cy="22139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7236296" y="29969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трещотка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407707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гармонь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4099" name="Picture 3" descr="G:\народный оркестр\110317_1300362319_шум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180517">
            <a:off x="3257961" y="4150206"/>
            <a:ext cx="2177593" cy="1802462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995936" y="62373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вертушка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80312" y="630932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балалайка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31640" y="616530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ложки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39952" y="37170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скрипка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4" grpId="0"/>
      <p:bldP spid="16" grpId="0"/>
      <p:bldP spid="1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 descr="картинки.jpg"/>
          <p:cNvPicPr>
            <a:picLocks noChangeAspect="1"/>
          </p:cNvPicPr>
          <p:nvPr/>
        </p:nvPicPr>
        <p:blipFill>
          <a:blip r:embed="rId2" cstate="print">
            <a:lum contrast="40000"/>
          </a:blip>
          <a:srcRect l="2489" t="34996" r="68890" b="35608"/>
          <a:stretch>
            <a:fillRect/>
          </a:stretch>
        </p:blipFill>
        <p:spPr>
          <a:xfrm>
            <a:off x="0" y="3645024"/>
            <a:ext cx="3154636" cy="2880320"/>
          </a:xfrm>
          <a:prstGeom prst="rect">
            <a:avLst/>
          </a:prstGeom>
        </p:spPr>
      </p:pic>
      <p:pic>
        <p:nvPicPr>
          <p:cNvPr id="5123" name="Picture 3" descr="G:\народный оркестр\instruments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lum bright="10000"/>
          </a:blip>
          <a:srcRect l="22080" t="3115" r="58400" b="43932"/>
          <a:stretch>
            <a:fillRect/>
          </a:stretch>
        </p:blipFill>
        <p:spPr bwMode="auto">
          <a:xfrm rot="3575296">
            <a:off x="1306560" y="1151638"/>
            <a:ext cx="1253354" cy="2663380"/>
          </a:xfrm>
          <a:prstGeom prst="rect">
            <a:avLst/>
          </a:prstGeom>
          <a:noFill/>
        </p:spPr>
      </p:pic>
      <p:pic>
        <p:nvPicPr>
          <p:cNvPr id="5" name="Picture 6" descr="G:\народный оркестр\treschetka_veernaja_en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97599" y="1340768"/>
            <a:ext cx="2646401" cy="166345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«Что лишнее?»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236296" y="29969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трещотка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35730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домра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4099" name="Picture 3" descr="G:\народный оркестр\110317_1300362319_шум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180517">
            <a:off x="3257961" y="4150206"/>
            <a:ext cx="2177593" cy="1802462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995936" y="62373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вертушка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80312" y="630932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балалайка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3568" y="61653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рояль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39952" y="37170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цимбалы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5122" name="Picture 2" descr="G:\народный оркестр\i 2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95936" y="2204864"/>
            <a:ext cx="2028825" cy="1428750"/>
          </a:xfrm>
          <a:prstGeom prst="rect">
            <a:avLst/>
          </a:prstGeom>
          <a:noFill/>
        </p:spPr>
      </p:pic>
      <p:pic>
        <p:nvPicPr>
          <p:cNvPr id="19" name="Рисунок 18" descr="орпрпнреук.jpg"/>
          <p:cNvPicPr>
            <a:picLocks noChangeAspect="1"/>
          </p:cNvPicPr>
          <p:nvPr/>
        </p:nvPicPr>
        <p:blipFill>
          <a:blip r:embed="rId7" cstate="print">
            <a:lum contrast="40000"/>
          </a:blip>
          <a:stretch>
            <a:fillRect/>
          </a:stretch>
        </p:blipFill>
        <p:spPr>
          <a:xfrm rot="19355164">
            <a:off x="6563976" y="3465119"/>
            <a:ext cx="1722908" cy="26369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4" grpId="0"/>
      <p:bldP spid="14" grpId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92696"/>
            <a:ext cx="8305800" cy="1143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«Что лишнее?»</a:t>
            </a:r>
            <a:endParaRPr lang="ru-RU" dirty="0"/>
          </a:p>
        </p:txBody>
      </p:sp>
      <p:pic>
        <p:nvPicPr>
          <p:cNvPr id="1026" name="Picture 2" descr="C:\Documents and Settings\Пользователь\Рабочий стол\оркестры\народный оркестр\i 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1156">
            <a:off x="1041398" y="2083674"/>
            <a:ext cx="2028825" cy="1428750"/>
          </a:xfrm>
          <a:prstGeom prst="rect">
            <a:avLst/>
          </a:prstGeom>
          <a:noFill/>
        </p:spPr>
      </p:pic>
      <p:pic>
        <p:nvPicPr>
          <p:cNvPr id="1030" name="Picture 6" descr="бубны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4211960" y="5013176"/>
            <a:ext cx="19081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свис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76677">
            <a:off x="7308304" y="4509120"/>
            <a:ext cx="1584176" cy="167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Содержимое 4"/>
          <p:cNvPicPr>
            <a:picLocks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 rot="717023">
            <a:off x="3544068" y="2060239"/>
            <a:ext cx="2304256" cy="2136279"/>
          </a:xfrm>
          <a:prstGeom prst="rect">
            <a:avLst/>
          </a:prstGeom>
        </p:spPr>
      </p:pic>
      <p:pic>
        <p:nvPicPr>
          <p:cNvPr id="1027" name="Picture 3" descr="C:\Documents and Settings\Пользователь\Рабочий стол\оркестры\народный оркестр\balalaika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74802">
            <a:off x="6436652" y="1414176"/>
            <a:ext cx="1994796" cy="3131876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5076056" y="6309320"/>
            <a:ext cx="15821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Бубен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804248" y="6276548"/>
            <a:ext cx="2339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prstClr val="black"/>
                </a:solidFill>
              </a:rPr>
              <a:t>Свистулька грибок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27584" y="3244334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Гусли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364088" y="4725144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Б</a:t>
            </a:r>
            <a:r>
              <a:rPr lang="ru-RU" b="1" dirty="0" smtClean="0"/>
              <a:t>алалайка</a:t>
            </a:r>
            <a:endParaRPr lang="ru-RU" b="1" dirty="0"/>
          </a:p>
        </p:txBody>
      </p:sp>
      <p:pic>
        <p:nvPicPr>
          <p:cNvPr id="1033" name="Picture 9" descr="C:\Documents and Settings\Пользователь\Рабочий стол\оркестры\народный оркестр\bem-245b62-wb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43608" y="4149080"/>
            <a:ext cx="1913415" cy="1951683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1403648" y="6237312"/>
            <a:ext cx="14761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</a:rPr>
              <a:t>Свистулька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563889" y="3244334"/>
            <a:ext cx="14213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cs typeface="Times New Roman" pitchFamily="18" charset="0"/>
              </a:rPr>
              <a:t>Гобой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7" grpId="0"/>
      <p:bldP spid="18" grpId="0"/>
      <p:bldP spid="21" grpId="0"/>
      <p:bldP spid="22" grpId="0"/>
      <p:bldP spid="2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 rot="486483">
            <a:off x="5915042" y="3640406"/>
            <a:ext cx="2179529" cy="28616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05800" cy="1143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«Что лишнее?»</a:t>
            </a:r>
            <a:endParaRPr lang="ru-RU" dirty="0"/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67544" y="1484784"/>
            <a:ext cx="2284145" cy="2115395"/>
          </a:xfrm>
          <a:prstGeom prst="rect">
            <a:avLst/>
          </a:prstGeom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547664" y="3244334"/>
            <a:ext cx="1080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Ф</a:t>
            </a:r>
            <a:r>
              <a:rPr lang="ru-RU" dirty="0" smtClean="0"/>
              <a:t>лейта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08104" y="6488668"/>
            <a:ext cx="2947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Кларнет</a:t>
            </a:r>
            <a:endParaRPr lang="ru-RU" dirty="0"/>
          </a:p>
        </p:txBody>
      </p:sp>
      <p:pic>
        <p:nvPicPr>
          <p:cNvPr id="7" name="Содержимое 4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763688" y="4221088"/>
            <a:ext cx="1800572" cy="223190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55577" y="6198990"/>
            <a:ext cx="1008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Фагот </a:t>
            </a:r>
            <a:endParaRPr lang="ru-RU" dirty="0"/>
          </a:p>
        </p:txBody>
      </p:sp>
      <p:pic>
        <p:nvPicPr>
          <p:cNvPr id="11" name="Рисунок 10" descr="http://4.bp.blogspot.com/_hzy6exyetxg/TNG2WP_VxvI/AAAAAAAAAe4/vM73I8ASgsA/s200/%D1%80%D0%BE%D0%B6%D0%BE%D0%BA1.jpg">
            <a:hlinkClick r:id="rId5"/>
          </p:cNvPr>
          <p:cNvPicPr/>
          <p:nvPr/>
        </p:nvPicPr>
        <p:blipFill>
          <a:blip r:embed="rId6" cstate="print"/>
          <a:srcRect r="38113"/>
          <a:stretch>
            <a:fillRect/>
          </a:stretch>
        </p:blipFill>
        <p:spPr bwMode="auto">
          <a:xfrm>
            <a:off x="4860032" y="1412776"/>
            <a:ext cx="253667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4572000" y="3982998"/>
            <a:ext cx="14401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Рожок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  <p:bldP spid="6" grpId="1"/>
      <p:bldP spid="8" grpId="0"/>
      <p:bldP spid="8" grpId="1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</TotalTime>
  <Words>56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Дидактическая игра на закрепление знаний о классификации музыкальных  инструментов                                   народного оркестра   «Что лишнее?»</vt:lpstr>
      <vt:lpstr>«Что лишнее?»</vt:lpstr>
      <vt:lpstr>«Что лишнее?»</vt:lpstr>
      <vt:lpstr>«Что лишнее?»</vt:lpstr>
      <vt:lpstr>«Что лишнее?»</vt:lpstr>
      <vt:lpstr>«Что лишнее?»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Дидактическая игра на закрепление знаний о классификации музыкальных  инструментов                                   народного оркестра   «Что лишнее?»</dc:title>
  <dc:creator>Пользователь</dc:creator>
  <cp:lastModifiedBy>User</cp:lastModifiedBy>
  <cp:revision>11</cp:revision>
  <dcterms:created xsi:type="dcterms:W3CDTF">2013-04-29T16:56:11Z</dcterms:created>
  <dcterms:modified xsi:type="dcterms:W3CDTF">2014-01-21T17:35:57Z</dcterms:modified>
</cp:coreProperties>
</file>