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2965-C9EB-408D-A245-B2363A4FE30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707B-2CCD-439F-B678-72DE153A3C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123728" y="260648"/>
            <a:ext cx="5472608" cy="804672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Ягоды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6" name="Picture 4" descr="D:\Downloads\Для опыта\2\fruit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124744"/>
            <a:ext cx="604867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Downloads\Для опыта\2\0_813e4_7e3e9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260648"/>
            <a:ext cx="1010820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wnloads\Для опыта\2\P_real_vegetables#4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"/>
            <a:ext cx="62788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wnloads\Для опыта\2\0_81479_3584b85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11466"/>
            <a:ext cx="7416824" cy="685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wnloads\Для опыта\2\0_814de_78018075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24438"/>
            <a:ext cx="6912768" cy="708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wnloads\Для опыта\2\0_814df_1abe04ec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76" y="-74461"/>
            <a:ext cx="7653948" cy="710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wnloads\Для опыта\2\0_814e1_7ba02eb8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-26989"/>
            <a:ext cx="6233690" cy="699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wnloads\Для опыта\2\0_81620_825dac67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351" y="-169461"/>
            <a:ext cx="8974831" cy="683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wnloads\Для опыта\2\0_81438_e48746e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32656"/>
            <a:ext cx="9992253" cy="639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wnloads\Для опыта\2\0_81439_6836383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3" y="476672"/>
            <a:ext cx="9332877" cy="565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wnloads\Для опыта\2\0_8143d_873bb64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306" y="728759"/>
            <a:ext cx="9323826" cy="565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Downloads\Для опыта\2\0_8143f_d3a7975e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61" y="-171400"/>
            <a:ext cx="8126595" cy="683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</cp:revision>
  <dcterms:created xsi:type="dcterms:W3CDTF">2012-10-20T09:01:19Z</dcterms:created>
  <dcterms:modified xsi:type="dcterms:W3CDTF">2012-10-20T09:02:30Z</dcterms:modified>
</cp:coreProperties>
</file>