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81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E30A4-16F9-4354-8E1C-0BEDF414D3CA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5673E-A1B2-4CCB-8DE2-D8B914CEA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5673E-A1B2-4CCB-8DE2-D8B914CEA76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5673E-A1B2-4CCB-8DE2-D8B914CEA76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BC75-ABCC-4B79-A258-76B339B13A75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BB98-340A-4CD3-B364-D41449D7D6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BC75-ABCC-4B79-A258-76B339B13A75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BB98-340A-4CD3-B364-D41449D7D6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BC75-ABCC-4B79-A258-76B339B13A75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BB98-340A-4CD3-B364-D41449D7D6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BC75-ABCC-4B79-A258-76B339B13A75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BB98-340A-4CD3-B364-D41449D7D6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BC75-ABCC-4B79-A258-76B339B13A75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BB98-340A-4CD3-B364-D41449D7D6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BC75-ABCC-4B79-A258-76B339B13A75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BB98-340A-4CD3-B364-D41449D7D6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BC75-ABCC-4B79-A258-76B339B13A75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BB98-340A-4CD3-B364-D41449D7D6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BC75-ABCC-4B79-A258-76B339B13A75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BB98-340A-4CD3-B364-D41449D7D6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BC75-ABCC-4B79-A258-76B339B13A75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BB98-340A-4CD3-B364-D41449D7D6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BC75-ABCC-4B79-A258-76B339B13A75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BB98-340A-4CD3-B364-D41449D7D6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0EDBC75-ABCC-4B79-A258-76B339B13A75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7F7BB98-340A-4CD3-B364-D41449D7D6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0EDBC75-ABCC-4B79-A258-76B339B13A75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7F7BB98-340A-4CD3-B364-D41449D7D6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mtClean="0"/>
              <a:t>Важны ли растения и</a:t>
            </a:r>
            <a:br>
              <a:rPr lang="ru-RU" smtClean="0"/>
            </a:br>
            <a:r>
              <a:rPr lang="ru-RU" smtClean="0"/>
              <a:t>животные?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620688"/>
            <a:ext cx="4263008" cy="3240360"/>
          </a:xfrm>
        </p:spPr>
        <p:txBody>
          <a:bodyPr>
            <a:noAutofit/>
          </a:bodyPr>
          <a:lstStyle/>
          <a:p>
            <a:r>
              <a:rPr lang="ru-RU" sz="2400" smtClean="0"/>
              <a:t>Бескрайняя лазурь небес;</a:t>
            </a:r>
            <a:br>
              <a:rPr lang="ru-RU" sz="2400" smtClean="0"/>
            </a:br>
            <a:r>
              <a:rPr lang="ru-RU" sz="2400" smtClean="0"/>
              <a:t>потоки солнечного света.</a:t>
            </a:r>
            <a:br>
              <a:rPr lang="ru-RU" sz="2400" smtClean="0"/>
            </a:br>
            <a:r>
              <a:rPr lang="ru-RU" sz="2400" smtClean="0"/>
              <a:t>Каемкой изумрудной лес.</a:t>
            </a:r>
            <a:br>
              <a:rPr lang="ru-RU" sz="2400" smtClean="0"/>
            </a:br>
            <a:r>
              <a:rPr lang="ru-RU" sz="2400" smtClean="0"/>
              <a:t>Вокруг тебя дыханье ветра.</a:t>
            </a:r>
            <a:br>
              <a:rPr lang="ru-RU" sz="2400" smtClean="0"/>
            </a:br>
            <a:r>
              <a:rPr lang="ru-RU" sz="2400" smtClean="0"/>
              <a:t>Далекой лентой голубой</a:t>
            </a:r>
            <a:br>
              <a:rPr lang="ru-RU" sz="2400" smtClean="0"/>
            </a:br>
            <a:r>
              <a:rPr lang="ru-RU" sz="2400" smtClean="0"/>
              <a:t>река приковывает взор.</a:t>
            </a:r>
            <a:br>
              <a:rPr lang="ru-RU" sz="2400" smtClean="0"/>
            </a:br>
            <a:r>
              <a:rPr lang="ru-RU" sz="2400" smtClean="0"/>
              <a:t>И птичий щебет в разнобой</a:t>
            </a:r>
            <a:br>
              <a:rPr lang="ru-RU" sz="2400" smtClean="0"/>
            </a:br>
            <a:r>
              <a:rPr lang="ru-RU" sz="2400" smtClean="0"/>
              <a:t>красиво оглашает бор.</a:t>
            </a:r>
          </a:p>
          <a:p>
            <a:endParaRPr lang="ru-RU" sz="2800"/>
          </a:p>
        </p:txBody>
      </p:sp>
      <p:pic>
        <p:nvPicPr>
          <p:cNvPr id="4" name="Picture 2" descr="C:\Users\Аллканфель\Desktop\света\pejzazh-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4176464" cy="3168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Какие вы знаете деревья?</a:t>
            </a:r>
            <a:endParaRPr lang="ru-RU"/>
          </a:p>
        </p:txBody>
      </p:sp>
      <p:pic>
        <p:nvPicPr>
          <p:cNvPr id="6" name="Picture 4" descr="C:\Users\Аллканфель\Desktop\света\priroda_031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556792"/>
            <a:ext cx="3452220" cy="462597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67544" y="1628800"/>
            <a:ext cx="48965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smtClean="0">
                <a:solidFill>
                  <a:schemeClr val="accent3">
                    <a:lumMod val="50000"/>
                  </a:schemeClr>
                </a:solidFill>
              </a:rPr>
              <a:t>Город этот не простой, он дремучий и густой.</a:t>
            </a:r>
            <a:br>
              <a:rPr lang="ru-RU" sz="2000" b="1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b="1" smtClean="0">
                <a:solidFill>
                  <a:schemeClr val="accent3">
                    <a:lumMod val="50000"/>
                  </a:schemeClr>
                </a:solidFill>
              </a:rPr>
              <a:t>(Лес)</a:t>
            </a:r>
          </a:p>
          <a:p>
            <a:endParaRPr lang="ru-RU" sz="2000" b="1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b="1" smtClean="0">
                <a:solidFill>
                  <a:schemeClr val="accent3">
                    <a:lumMod val="50000"/>
                  </a:schemeClr>
                </a:solidFill>
              </a:rPr>
              <a:t>У какого дерева не растут сучья?</a:t>
            </a:r>
            <a:br>
              <a:rPr lang="ru-RU" sz="2000" b="1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b="1" smtClean="0">
                <a:solidFill>
                  <a:schemeClr val="accent3">
                    <a:lumMod val="50000"/>
                  </a:schemeClr>
                </a:solidFill>
              </a:rPr>
              <a:t>(У сухого)</a:t>
            </a:r>
          </a:p>
          <a:p>
            <a:endParaRPr lang="ru-RU" sz="2000" b="1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b="1" smtClean="0">
                <a:solidFill>
                  <a:schemeClr val="accent3">
                    <a:lumMod val="50000"/>
                  </a:schemeClr>
                </a:solidFill>
              </a:rPr>
              <a:t>Никто не пугает,</a:t>
            </a:r>
            <a:br>
              <a:rPr lang="ru-RU" sz="2000" b="1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b="1" smtClean="0">
                <a:solidFill>
                  <a:schemeClr val="accent3">
                    <a:lumMod val="50000"/>
                  </a:schemeClr>
                </a:solidFill>
              </a:rPr>
              <a:t>А вся дрожит.</a:t>
            </a:r>
            <a:br>
              <a:rPr lang="ru-RU" sz="2000" b="1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b="1" smtClean="0">
                <a:solidFill>
                  <a:schemeClr val="accent3">
                    <a:lumMod val="50000"/>
                  </a:schemeClr>
                </a:solidFill>
              </a:rPr>
              <a:t>(Осина)</a:t>
            </a:r>
          </a:p>
          <a:p>
            <a:endParaRPr lang="ru-RU" sz="2000" b="1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b="1" smtClean="0">
                <a:solidFill>
                  <a:schemeClr val="accent3">
                    <a:lumMod val="50000"/>
                  </a:schemeClr>
                </a:solidFill>
              </a:rPr>
              <a:t>Стоит Алена</a:t>
            </a:r>
            <a:br>
              <a:rPr lang="ru-RU" sz="2000" b="1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b="1" smtClean="0">
                <a:solidFill>
                  <a:schemeClr val="accent3">
                    <a:lumMod val="50000"/>
                  </a:schemeClr>
                </a:solidFill>
              </a:rPr>
              <a:t>Платок зеленый,</a:t>
            </a:r>
            <a:br>
              <a:rPr lang="ru-RU" sz="2000" b="1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b="1" smtClean="0">
                <a:solidFill>
                  <a:schemeClr val="accent3">
                    <a:lumMod val="50000"/>
                  </a:schemeClr>
                </a:solidFill>
              </a:rPr>
              <a:t>Тонкий стан,</a:t>
            </a:r>
            <a:br>
              <a:rPr lang="ru-RU" sz="2000" b="1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b="1" smtClean="0">
                <a:solidFill>
                  <a:schemeClr val="accent3">
                    <a:lumMod val="50000"/>
                  </a:schemeClr>
                </a:solidFill>
              </a:rPr>
              <a:t>Белый сарафан.</a:t>
            </a:r>
            <a:br>
              <a:rPr lang="ru-RU" sz="2000" b="1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b="1" smtClean="0">
                <a:solidFill>
                  <a:schemeClr val="accent3">
                    <a:lumMod val="50000"/>
                  </a:schemeClr>
                </a:solidFill>
              </a:rPr>
              <a:t>(Береза)</a:t>
            </a:r>
            <a:endParaRPr lang="ru-RU" sz="2000" b="1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Из чего состоят растения?</a:t>
            </a:r>
            <a:endParaRPr lang="ru-RU"/>
          </a:p>
        </p:txBody>
      </p:sp>
      <p:pic>
        <p:nvPicPr>
          <p:cNvPr id="3074" name="Picture 2" descr="C:\Users\Аллканфель\Desktop\света\priroda-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772816"/>
            <a:ext cx="4464496" cy="462597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1628800"/>
            <a:ext cx="66064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smtClean="0"/>
              <a:t>Листья</a:t>
            </a:r>
          </a:p>
          <a:p>
            <a:r>
              <a:rPr lang="ru-RU" sz="3200" b="1" smtClean="0"/>
              <a:t>Раз, два, три, четыре, пять</a:t>
            </a:r>
            <a:br>
              <a:rPr lang="ru-RU" sz="3200" b="1" smtClean="0"/>
            </a:br>
            <a:r>
              <a:rPr lang="ru-RU" sz="3200" b="1" smtClean="0"/>
              <a:t>Будем листья собирать.</a:t>
            </a:r>
            <a:br>
              <a:rPr lang="ru-RU" sz="3200" b="1" smtClean="0"/>
            </a:br>
            <a:r>
              <a:rPr lang="ru-RU" sz="3200" b="1" smtClean="0"/>
              <a:t>Листья березы,</a:t>
            </a:r>
            <a:br>
              <a:rPr lang="ru-RU" sz="3200" b="1" smtClean="0"/>
            </a:br>
            <a:r>
              <a:rPr lang="ru-RU" sz="3200" b="1" smtClean="0"/>
              <a:t>Листья рябины,</a:t>
            </a:r>
            <a:br>
              <a:rPr lang="ru-RU" sz="3200" b="1" smtClean="0"/>
            </a:br>
            <a:r>
              <a:rPr lang="ru-RU" sz="3200" b="1" smtClean="0"/>
              <a:t>Листья тополя,</a:t>
            </a:r>
            <a:br>
              <a:rPr lang="ru-RU" sz="3200" b="1" smtClean="0"/>
            </a:br>
            <a:r>
              <a:rPr lang="ru-RU" sz="3200" b="1" smtClean="0"/>
              <a:t>Листья осины,</a:t>
            </a:r>
            <a:br>
              <a:rPr lang="ru-RU" sz="3200" b="1" smtClean="0"/>
            </a:br>
            <a:r>
              <a:rPr lang="ru-RU" sz="3200" b="1" smtClean="0"/>
              <a:t>Листики дуба</a:t>
            </a:r>
            <a:br>
              <a:rPr lang="ru-RU" sz="3200" b="1" smtClean="0"/>
            </a:br>
            <a:r>
              <a:rPr lang="ru-RU" sz="3200" b="1" smtClean="0"/>
              <a:t>Мы соберем,</a:t>
            </a:r>
            <a:br>
              <a:rPr lang="ru-RU" sz="3200" b="1" smtClean="0"/>
            </a:br>
            <a:r>
              <a:rPr lang="ru-RU" sz="3200" b="1" smtClean="0"/>
              <a:t>Маме осенний букет отнесем.</a:t>
            </a:r>
            <a:endParaRPr lang="ru-RU" sz="32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Что может повредить лесу?</a:t>
            </a:r>
            <a:endParaRPr lang="ru-RU"/>
          </a:p>
        </p:txBody>
      </p:sp>
      <p:pic>
        <p:nvPicPr>
          <p:cNvPr id="9" name="Содержимое 8" descr="48843483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556792"/>
            <a:ext cx="8712968" cy="5112568"/>
          </a:xfrm>
        </p:spPr>
      </p:pic>
      <p:sp>
        <p:nvSpPr>
          <p:cNvPr id="10" name="Прямоугольник 9"/>
          <p:cNvSpPr/>
          <p:nvPr/>
        </p:nvSpPr>
        <p:spPr>
          <a:xfrm>
            <a:off x="5364088" y="2274838"/>
            <a:ext cx="33843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smtClean="0"/>
              <a:t>Оно непременно</a:t>
            </a:r>
            <a:br>
              <a:rPr lang="ru-RU" sz="2800" b="1" smtClean="0"/>
            </a:br>
            <a:r>
              <a:rPr lang="ru-RU" sz="2800" b="1" smtClean="0"/>
              <a:t>На каждое лето</a:t>
            </a:r>
            <a:br>
              <a:rPr lang="ru-RU" sz="2800" b="1" smtClean="0"/>
            </a:br>
            <a:r>
              <a:rPr lang="ru-RU" sz="2800" b="1" smtClean="0"/>
              <a:t>Наряд одевает</a:t>
            </a:r>
            <a:br>
              <a:rPr lang="ru-RU" sz="2800" b="1" smtClean="0"/>
            </a:br>
            <a:r>
              <a:rPr lang="ru-RU" sz="2800" b="1" smtClean="0"/>
              <a:t>Зеленого цвета.</a:t>
            </a:r>
            <a:br>
              <a:rPr lang="ru-RU" sz="2800" b="1" smtClean="0"/>
            </a:br>
            <a:r>
              <a:rPr lang="ru-RU" sz="2800" b="1" smtClean="0"/>
              <a:t>А с осени поздней</a:t>
            </a:r>
            <a:br>
              <a:rPr lang="ru-RU" sz="2800" b="1" smtClean="0"/>
            </a:br>
            <a:r>
              <a:rPr lang="ru-RU" sz="2800" b="1" smtClean="0"/>
              <a:t>Бесстрашно потом</a:t>
            </a:r>
            <a:br>
              <a:rPr lang="ru-RU" sz="2800" b="1" smtClean="0"/>
            </a:br>
            <a:r>
              <a:rPr lang="ru-RU" sz="2800" b="1" smtClean="0"/>
              <a:t>Оно до апреля</a:t>
            </a:r>
            <a:br>
              <a:rPr lang="ru-RU" sz="2800" b="1" smtClean="0"/>
            </a:br>
            <a:r>
              <a:rPr lang="ru-RU" sz="2800" b="1" smtClean="0"/>
              <a:t>Стоит голышом.</a:t>
            </a:r>
            <a:endParaRPr lang="ru-RU" sz="28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Что значит использовать </a:t>
            </a:r>
            <a:br>
              <a:rPr lang="ru-RU" smtClean="0"/>
            </a:br>
            <a:r>
              <a:rPr lang="ru-RU" smtClean="0"/>
              <a:t>лес по-хозяйски?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364088" y="2132856"/>
            <a:ext cx="6120680" cy="4464496"/>
          </a:xfrm>
        </p:spPr>
        <p:txBody>
          <a:bodyPr>
            <a:normAutofit/>
          </a:bodyPr>
          <a:lstStyle/>
          <a:p>
            <a:r>
              <a:rPr lang="ru-RU" smtClean="0"/>
              <a:t>Лес — как жизнь, крепкостволен                                         и свеж.</a:t>
            </a:r>
            <a:br>
              <a:rPr lang="ru-RU" smtClean="0"/>
            </a:br>
            <a:r>
              <a:rPr lang="ru-RU" smtClean="0"/>
              <a:t>Лес, затишье                                        мое и мятеж.</a:t>
            </a:r>
            <a:endParaRPr lang="ru-RU"/>
          </a:p>
        </p:txBody>
      </p:sp>
      <p:pic>
        <p:nvPicPr>
          <p:cNvPr id="1029" name="Picture 5" descr="C:\Users\Аллканфель\Desktop\12813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5796136" cy="5373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95</TotalTime>
  <Words>59</Words>
  <Application>Microsoft Office PowerPoint</Application>
  <PresentationFormat>Экран (4:3)</PresentationFormat>
  <Paragraphs>19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Модульная</vt:lpstr>
      <vt:lpstr>Важны ли растения и животные?</vt:lpstr>
      <vt:lpstr>Какие вы знаете деревья?</vt:lpstr>
      <vt:lpstr>Из чего состоят растения?</vt:lpstr>
      <vt:lpstr>Что может повредить лесу?</vt:lpstr>
      <vt:lpstr>Что значит использовать  лес по-хозяйски?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Важны ли растения и животные?</dc:title>
  <dc:creator>Аллканфель</dc:creator>
  <cp:lastModifiedBy>Аллканфель</cp:lastModifiedBy>
  <cp:revision>26</cp:revision>
  <dcterms:created xsi:type="dcterms:W3CDTF">2011-09-22T13:35:07Z</dcterms:created>
  <dcterms:modified xsi:type="dcterms:W3CDTF">2011-09-22T15:16:43Z</dcterms:modified>
</cp:coreProperties>
</file>