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DF9D5-92FE-4378-B4BB-7E8143558052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3695-D63C-455E-962A-3CBC194048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Кулаковы</dc:creator>
  <cp:lastModifiedBy>Кулаковы</cp:lastModifiedBy>
  <cp:revision>19</cp:revision>
  <dcterms:created xsi:type="dcterms:W3CDTF">2013-11-09T02:53:09Z</dcterms:created>
  <dcterms:modified xsi:type="dcterms:W3CDTF">2013-11-09T10:54:48Z</dcterms:modified>
</cp:coreProperties>
</file>