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256" r:id="rId3"/>
    <p:sldId id="263" r:id="rId4"/>
    <p:sldId id="259" r:id="rId5"/>
    <p:sldId id="258" r:id="rId6"/>
    <p:sldId id="265" r:id="rId7"/>
    <p:sldId id="264" r:id="rId8"/>
    <p:sldId id="270" r:id="rId9"/>
    <p:sldId id="267" r:id="rId10"/>
    <p:sldId id="266" r:id="rId11"/>
    <p:sldId id="261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" initials="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F01E9-9AC6-4E75-9BAE-7D3BCC8D8F97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8D650-459F-4820-A169-C9CFF7080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8D650-459F-4820-A169-C9CFF7080A9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32C6-1BBA-4E28-8450-F61D8273D12C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EB7B-3D48-4536-A9CD-CB0676BCF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32C6-1BBA-4E28-8450-F61D8273D12C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EB7B-3D48-4536-A9CD-CB0676BCF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32C6-1BBA-4E28-8450-F61D8273D12C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EB7B-3D48-4536-A9CD-CB0676BCF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32C6-1BBA-4E28-8450-F61D8273D12C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EB7B-3D48-4536-A9CD-CB0676BCF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32C6-1BBA-4E28-8450-F61D8273D12C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EB7B-3D48-4536-A9CD-CB0676BCF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32C6-1BBA-4E28-8450-F61D8273D12C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EB7B-3D48-4536-A9CD-CB0676BCF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32C6-1BBA-4E28-8450-F61D8273D12C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EB7B-3D48-4536-A9CD-CB0676BCF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32C6-1BBA-4E28-8450-F61D8273D12C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EB7B-3D48-4536-A9CD-CB0676BCF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32C6-1BBA-4E28-8450-F61D8273D12C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EB7B-3D48-4536-A9CD-CB0676BCF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32C6-1BBA-4E28-8450-F61D8273D12C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1EB7B-3D48-4536-A9CD-CB0676BCF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32C6-1BBA-4E28-8450-F61D8273D12C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91EB7B-3D48-4536-A9CD-CB0676BCF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F532C6-1BBA-4E28-8450-F61D8273D12C}" type="datetimeFigureOut">
              <a:rPr lang="ru-RU" smtClean="0"/>
              <a:pPr/>
              <a:t>06.12.2010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91EB7B-3D48-4536-A9CD-CB0676BCF7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7;&#1077;&#1088;&#1075;&#1077;&#1081;\Videos\&#1041;&#1077;&#1079;%20&#1080;&#1084;&#1077;&#1085;&#1080;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61.radikal.ru/i172/0905/fb/c67e8235ddea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7;&#1077;&#1088;&#1075;&#1077;&#1081;\Videos\&#1060;&#1080;&#1083;&#1100;&#1084;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7;&#1088;&#1075;&#1077;&#1081;\Downloads\den_pobedy_%5btfile.ru%5d\&#1044;&#1077;&#1085;&#1100;%20&#1055;&#1086;&#1073;&#1077;&#1076;&#1099;(&#1051;&#1077;&#1097;&#1077;&#1085;&#1082;&#1086;).mp3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7;&#1077;&#1088;&#1075;&#1077;&#1081;\Downloads\Parad.na.krasnoy.ploshadi.1941.nov.7.a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7;&#1077;&#1088;&#1075;&#1077;&#1081;\Videos\1_0001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ВОВ\ТИТУЛЬНЫЙ Л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7129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«Эстафета поколений»</a:t>
            </a:r>
            <a:endParaRPr lang="ru-RU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Без имен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http://mrookreml.ru/images/%D0%9D%D0%BE%D0%B2%D1%8B%D0%B9%20%D1%80%D0%B8%D1%81%D1%83%D0%BD%D0%BE%D0%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48772"/>
            <a:ext cx="7956376" cy="4917139"/>
          </a:xfrm>
          <a:prstGeom prst="rect">
            <a:avLst/>
          </a:prstGeom>
          <a:noFill/>
        </p:spPr>
      </p:pic>
      <p:pic>
        <p:nvPicPr>
          <p:cNvPr id="3" name="Picture 2" descr="Картинка 5 из 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75052"/>
            <a:ext cx="2160240" cy="3352097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43791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Светлая память погибшим героям.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Подвиг кремлёвских курсантов бессмертен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навсегда сохранится в наших сердцах.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build="p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Сергей\Desktop\ВОВ\Новая папка\1941-1945_4_20100329_10612907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628"/>
            <a:ext cx="9144000" cy="6862628"/>
          </a:xfrm>
          <a:prstGeom prst="rect">
            <a:avLst/>
          </a:prstGeom>
          <a:noFill/>
        </p:spPr>
      </p:pic>
      <p:pic>
        <p:nvPicPr>
          <p:cNvPr id="3" name="День Победы(Лещенко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820472" cy="57606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Музыкально-поэтическая композиция посвященная битве под Москвой:</a:t>
            </a:r>
            <a:br>
              <a:rPr lang="ru-RU" dirty="0" smtClean="0"/>
            </a:br>
            <a:r>
              <a:rPr lang="ru-RU" sz="8900" dirty="0" smtClean="0"/>
              <a:t> </a:t>
            </a:r>
            <a:r>
              <a:rPr lang="ru-RU" sz="8900" i="1" dirty="0" smtClean="0"/>
              <a:t>«До свидания мальчики!»</a:t>
            </a:r>
            <a:endParaRPr lang="ru-RU" sz="8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107996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Ноябрь 1941 года…</a:t>
            </a:r>
            <a:endParaRPr lang="ru-RU" sz="6600" b="1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C:\Users\Сергей\Desktop\ВОВ\Новая папка\6531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5"/>
            <a:ext cx="9164638" cy="544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7 ноября 1941 год.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engschool18.ru/uploads/posts/2010-03/1268639516_slaj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136904" cy="5402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rad.na.krasnoy.ploshadi.1941.nov.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096" y="0"/>
            <a:ext cx="91460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ергей\Desktop\ВОВ\Новая папка\Parade_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Схема боевых действий Отдельного кремлевского полка [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ВОВ\ярополец\0_c02d_3f429293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95246" cy="3221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Сергей\Desktop\ВОВ\ярополец\39436_en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1" y="2618911"/>
            <a:ext cx="5652120" cy="4239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Сергей\Desktop\ВОВ\ярополец\iCALHZKF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6001"/>
            <a:ext cx="3497141" cy="1631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C:\Users\Сергей\Desktop\ВОВ\ярополец\IMG_291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80928"/>
            <a:ext cx="3548260" cy="26611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30" name="Picture 6" descr="C:\Users\Сергей\Desktop\ВОВ\ярополец\img0000268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0"/>
            <a:ext cx="5076056" cy="323857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 descr="C:\Users\Сергей\Desktop\ВОВ\ярополец\pano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1412776"/>
            <a:ext cx="4679752" cy="4483595"/>
          </a:xfrm>
          <a:prstGeom prst="rect">
            <a:avLst/>
          </a:prstGeom>
          <a:noFill/>
        </p:spPr>
      </p:pic>
      <p:pic>
        <p:nvPicPr>
          <p:cNvPr id="1032" name="Picture 8" descr="C:\Users\Сергей\Desktop\ВОВ\ярополец\yaropolets1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4" y="0"/>
            <a:ext cx="9148338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732</TotalTime>
  <Words>37</Words>
  <Application>Microsoft Office PowerPoint</Application>
  <PresentationFormat>Экран (4:3)</PresentationFormat>
  <Paragraphs>8</Paragraphs>
  <Slides>13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Музыкально-поэтическая композиция посвященная битве под Москвой:  «До свидания мальчики!»</vt:lpstr>
      <vt:lpstr>Слайд 3</vt:lpstr>
      <vt:lpstr>7 ноября 1941 год.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7</cp:revision>
  <dcterms:created xsi:type="dcterms:W3CDTF">2010-12-04T11:14:44Z</dcterms:created>
  <dcterms:modified xsi:type="dcterms:W3CDTF">2010-12-06T17:40:17Z</dcterms:modified>
</cp:coreProperties>
</file>