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60"/>
  </p:normalViewPr>
  <p:slideViewPr>
    <p:cSldViewPr>
      <p:cViewPr>
        <p:scale>
          <a:sx n="55" d="100"/>
          <a:sy n="55" d="100"/>
        </p:scale>
        <p:origin x="-168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FD58-9652-460F-960A-269623FF7021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21023-1962-41D4-B0EE-7F31E3304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04.03.10г.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23-1962-41D4-B0EE-7F31E33048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06.03.13г.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23-1962-41D4-B0EE-7F31E33048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1600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учителя и юбилей школы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23-1962-41D4-B0EE-7F31E33048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foto-cvety.narod.ru/oforml/555003.gif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86050" y="571480"/>
            <a:ext cx="55721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Вручение грамоты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Министерства  образования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Рисунок 1" descr="E:\Фото 02-03.2011год\1 287.jpg"/>
          <p:cNvPicPr>
            <a:picLocks noChangeAspect="1" noChangeArrowheads="1"/>
          </p:cNvPicPr>
          <p:nvPr/>
        </p:nvPicPr>
        <p:blipFill>
          <a:blip r:embed="rId3" cstate="print"/>
          <a:srcRect l="27039" r="21671"/>
          <a:stretch>
            <a:fillRect/>
          </a:stretch>
        </p:blipFill>
        <p:spPr bwMode="auto">
          <a:xfrm>
            <a:off x="928662" y="285728"/>
            <a:ext cx="2347414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Рисунок 2" descr="E:\Фото 02-03.2011год\1 288.jpg"/>
          <p:cNvPicPr>
            <a:picLocks noChangeAspect="1" noChangeArrowheads="1"/>
          </p:cNvPicPr>
          <p:nvPr/>
        </p:nvPicPr>
        <p:blipFill>
          <a:blip r:embed="rId4" cstate="print"/>
          <a:srcRect l="17612" b="9418"/>
          <a:stretch>
            <a:fillRect/>
          </a:stretch>
        </p:blipFill>
        <p:spPr bwMode="auto">
          <a:xfrm>
            <a:off x="5214942" y="2143116"/>
            <a:ext cx="356552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Рисунок 3" descr="E:\Фото 02-03.2011год\1 294.jpg"/>
          <p:cNvPicPr>
            <a:picLocks noChangeAspect="1" noChangeArrowheads="1"/>
          </p:cNvPicPr>
          <p:nvPr/>
        </p:nvPicPr>
        <p:blipFill>
          <a:blip r:embed="rId5" cstate="print"/>
          <a:srcRect l="22039" t="12981" r="12257" b="14478"/>
          <a:stretch>
            <a:fillRect/>
          </a:stretch>
        </p:blipFill>
        <p:spPr bwMode="auto">
          <a:xfrm>
            <a:off x="142844" y="3429000"/>
            <a:ext cx="4357718" cy="320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572000" y="50720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выступление в составе вокальной группы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ГМО учителей музыки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6286520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04.03.10г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т 2013\DSC_0024.jpg"/>
          <p:cNvPicPr/>
          <p:nvPr/>
        </p:nvPicPr>
        <p:blipFill>
          <a:blip r:embed="rId3" cstate="print">
            <a:lum bright="10000" contrast="10000"/>
          </a:blip>
          <a:srcRect l="16087" t="24111" r="9762"/>
          <a:stretch>
            <a:fillRect/>
          </a:stretch>
        </p:blipFill>
        <p:spPr bwMode="auto">
          <a:xfrm>
            <a:off x="3000364" y="2428868"/>
            <a:ext cx="578647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Городское </a:t>
            </a:r>
          </a:p>
          <a:p>
            <a:pPr algn="ctr"/>
            <a:r>
              <a:rPr lang="ru-RU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методическое объединение </a:t>
            </a:r>
          </a:p>
          <a:p>
            <a:pPr algn="ctr"/>
            <a:r>
              <a:rPr lang="ru-RU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учителей музыки.</a:t>
            </a:r>
          </a:p>
          <a:p>
            <a:pPr algn="ctr"/>
            <a:r>
              <a:rPr lang="ru-RU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Поздравление для армии</a:t>
            </a:r>
          </a:p>
          <a:p>
            <a:pPr algn="ctr"/>
            <a:r>
              <a:rPr lang="ru-RU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прекрасных половин.</a:t>
            </a:r>
            <a:endParaRPr lang="ru-RU" sz="2400" dirty="0"/>
          </a:p>
        </p:txBody>
      </p:sp>
      <p:pic>
        <p:nvPicPr>
          <p:cNvPr id="4" name="Рисунок 3" descr="http://foto-cvety.narod.ru/oforml/555003.gif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 rot="980045">
            <a:off x="766709" y="1679434"/>
            <a:ext cx="1209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6215082"/>
            <a:ext cx="1023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06.03.13г.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ка\Desktop\DSC_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551538" cy="295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шка\Desktop\ДУ 2010 073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0" y="4365104"/>
            <a:ext cx="3737794" cy="205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аташка\Desktop\ДУ 2010 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48680"/>
            <a:ext cx="3240360" cy="35501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149080"/>
            <a:ext cx="3995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учителя и </a:t>
            </a:r>
            <a:endParaRPr lang="ru-RU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юбилей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</TotalTime>
  <Words>53</Words>
  <Application>Microsoft Office PowerPoint</Application>
  <PresentationFormat>Экран (4:3)</PresentationFormat>
  <Paragraphs>21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 №23 имени В.А.Шеболдаева </dc:title>
  <cp:lastModifiedBy>Наташка</cp:lastModifiedBy>
  <cp:revision>34</cp:revision>
  <dcterms:modified xsi:type="dcterms:W3CDTF">2015-03-02T17:02:02Z</dcterms:modified>
</cp:coreProperties>
</file>