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286676" cy="1470025"/>
          </a:xfrm>
        </p:spPr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429000"/>
            <a:ext cx="4714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00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2C9E-5F21-4959-8D14-D044B837D0BF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79BEB-5C8D-42E4-AFD8-0660025B6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8F87A-6249-47B2-8786-74650B66FF82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2D26-86B7-494E-967C-04CFC33FE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E9B8-3133-4627-B42E-9B423F28B231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ACF9F-AAC6-4F1B-9685-9A4CD73D3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133D-8958-4F32-AB65-256F2EB28115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EBD4-537E-4F10-8580-948782968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9EAE-AEFF-4AE2-BEEA-E0DA94913343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67E6-F64E-4C0D-B20A-7213B8B52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90FF-7CEC-4E3F-A324-3A76E9E0CDC4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84D6-6834-4B6E-B421-CF489FD24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A2B2-7535-4C2B-AC08-D8788D58A933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5110-7B2B-4716-807E-C9786192D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9475C-F677-492A-8C24-29FBB827D7A0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2AB2-01A0-4A88-B0D4-08838028D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E6E4-C901-48BA-8369-BC0614DC9343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E70-D1DF-4245-989D-1DE3AFB5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3F1A-D05C-4D0C-8DDD-1E5E8D712BEA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EF42-1BE2-4C85-9938-4CE84FB54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39FF-0D7F-44E1-84A8-984384744A47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F653-25F6-4E95-A4C2-75442ABCE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D8BA2F-11F3-4071-B6FB-9BDE2C5789EA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833BB6-E7FB-4CCD-BF58-1F9348900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1430"/>
          <a:solidFill>
            <a:srgbClr val="660033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1214438"/>
            <a:ext cx="7286625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ОБОБЩЕНИЕ </a:t>
            </a:r>
            <a:br>
              <a:rPr lang="ru-RU" sz="5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ОПЫТА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:\2014-15\Картинки\455ffab4197a2a5038ef6f7e17714db6_1000_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3143248"/>
            <a:ext cx="4233859" cy="264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C:\Documents and Settings\User\Рабочий стол\Рамки для слайдов\ik0hrufnkub8SHWd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1147762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500313"/>
            <a:ext cx="10064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643602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«Интерес к вокальному творчеству как фактор формирования художественно-творческоих способностей учащихся»  2010г.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Научно-методический журнал педагогов МОУ СОШ №23</a:t>
            </a:r>
          </a:p>
          <a:p>
            <a:pPr algn="ctr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«Восприятие музыки как основа формирования  музыкальной и духовной культуры школьников» 2011г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Научно-методический журнал педагогов МОУ СОШ №23)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(Эффективный педагогический опыт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Сборник научных статей и методических материалов)</a:t>
            </a:r>
          </a:p>
          <a:p>
            <a:pPr algn="ctr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«Учебно познавательная деятельность школьников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 уроках музыки» 2012г, 2014г..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(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Научно-методический журнал педагогов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СОШ №23)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(Эффективный педагогический опыт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Сборник научных статей и методических материалов)</a:t>
            </a:r>
          </a:p>
          <a:p>
            <a:pPr algn="ctr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«Использование информационных технологий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и метода проектов на уроках музыки» 2014г.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(Эффективный педагогический опыт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Сборник научных статей и методических материалов)</a:t>
            </a:r>
          </a:p>
          <a:p>
            <a:pPr algn="ctr">
              <a:buNone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2014-15\Фото 2014-15\DSC01356.jpg"/>
          <p:cNvPicPr>
            <a:picLocks noChangeAspect="1" noChangeArrowheads="1"/>
          </p:cNvPicPr>
          <p:nvPr/>
        </p:nvPicPr>
        <p:blipFill>
          <a:blip r:embed="rId2" cstate="print"/>
          <a:srcRect b="6248"/>
          <a:stretch>
            <a:fillRect/>
          </a:stretch>
        </p:blipFill>
        <p:spPr bwMode="auto">
          <a:xfrm>
            <a:off x="357158" y="285728"/>
            <a:ext cx="1785950" cy="223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L:\2014-15\Фото 2014-15\DSC01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85728"/>
            <a:ext cx="171451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L:\2014-15\Фото 2014-15\DSC01361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7692" b="7894"/>
          <a:stretch>
            <a:fillRect/>
          </a:stretch>
        </p:blipFill>
        <p:spPr bwMode="auto">
          <a:xfrm>
            <a:off x="6858016" y="214290"/>
            <a:ext cx="1714512" cy="228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G:\Фото с фотоаппарата\ноябрь 2014\DSC01379.jpg"/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</a:blip>
          <a:srcRect l="3819" t="5555" r="2604" b="8102"/>
          <a:stretch>
            <a:fillRect/>
          </a:stretch>
        </p:blipFill>
        <p:spPr bwMode="auto">
          <a:xfrm>
            <a:off x="3000364" y="2566310"/>
            <a:ext cx="3143272" cy="217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G:\Фото с фотоаппарата\ноябрь 2014\DSC01384.jpg"/>
          <p:cNvPicPr>
            <a:picLocks noChangeAspect="1" noChangeArrowheads="1"/>
          </p:cNvPicPr>
          <p:nvPr/>
        </p:nvPicPr>
        <p:blipFill>
          <a:blip r:embed="rId6" cstate="print">
            <a:lum bright="20000" contrast="40000"/>
          </a:blip>
          <a:srcRect l="5729" t="3240" r="1736"/>
          <a:stretch>
            <a:fillRect/>
          </a:stretch>
        </p:blipFill>
        <p:spPr bwMode="auto">
          <a:xfrm>
            <a:off x="357157" y="4286256"/>
            <a:ext cx="2753953" cy="2159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G:\Фото с фотоаппарата\ноябрь 2014\DSC01382.jpg"/>
          <p:cNvPicPr>
            <a:picLocks noChangeAspect="1" noChangeArrowheads="1"/>
          </p:cNvPicPr>
          <p:nvPr/>
        </p:nvPicPr>
        <p:blipFill>
          <a:blip r:embed="rId7" cstate="print">
            <a:lum bright="20000" contrast="40000"/>
          </a:blip>
          <a:srcRect l="4166" b="3240"/>
          <a:stretch>
            <a:fillRect/>
          </a:stretch>
        </p:blipFill>
        <p:spPr bwMode="auto">
          <a:xfrm>
            <a:off x="5857884" y="4214818"/>
            <a:ext cx="2928814" cy="2217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4786322"/>
            <a:ext cx="214314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L:\2014-15\Картинки\bwmisc001452vipic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2643182"/>
            <a:ext cx="157163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2571744"/>
            <a:ext cx="1571636" cy="163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РОЗОВАЯ 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РОЗОВАЯ РАМКА</Template>
  <TotalTime>109</TotalTime>
  <Words>122</Words>
  <Application>Microsoft Office PowerPoint</Application>
  <PresentationFormat>Экран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Презентация РОЗОВАЯ РАМКА</vt:lpstr>
      <vt:lpstr>ОБОБЩЕНИЕ  ОПЫТА</vt:lpstr>
      <vt:lpstr>Слайд 2</vt:lpstr>
      <vt:lpstr>Слайд 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Федорова</cp:lastModifiedBy>
  <cp:revision>20</cp:revision>
  <dcterms:created xsi:type="dcterms:W3CDTF">2011-07-22T06:58:57Z</dcterms:created>
  <dcterms:modified xsi:type="dcterms:W3CDTF">2014-12-25T04:51:34Z</dcterms:modified>
</cp:coreProperties>
</file>