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8001056" cy="24288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Занятие по аппликации во второй младшей группе  на тему: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"Подарок маме на 8 Марта"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Подготовила и провела воспитатель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второй младшей группы №11б</a:t>
            </a:r>
          </a:p>
          <a:p>
            <a:pPr algn="r"/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Фалева Светлана Евгеньевна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Москва 2015г.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972452" cy="157163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Цель: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Учить детей составлять композицию  из нескольких частей  (цыпленок и цветок)   на цветном листе - открытке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Совершенствовать умение различать и называть: круг, треугольник; уметь составлять аппликацию из нескольких форм, соотносить их по размеру, цвету; закреплять умение наклеивать готовые формы; вызвать положительные эмоции от  работы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8329642" cy="348298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Задачи: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познакомить детей с праздником мамы: "Международным женским днем- 8 Марта". Закрепить представление о геометрических фигурах – круге, треугольнике, совершенствовать умение классифицировать предметы по цвету; закреплять приёмы наклеивания.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Развивающие: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развивать воображение, речь, внимание, мелкую моторику,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самостоятельность.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Воспитательные: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воспитывать у детей доброе, внимательное отношение к маме.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15238" cy="10715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Лапки цыпленка, будут треугольные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1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38341" y="2419938"/>
            <a:ext cx="4500596" cy="3375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Наши цыплята - красивые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G_1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07392" y="2250270"/>
            <a:ext cx="4857760" cy="3643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Я подарю маме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открытку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 с цыпленком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цветочком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G_1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84276" y="2201948"/>
            <a:ext cx="4832573" cy="3571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Моя открытка - любимой маме!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1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83577" y="2035959"/>
            <a:ext cx="5048284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Мы старались!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1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114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Занятие по аппликации во второй младшей группе  на тему:  "Подарок маме на 8 Марта" </vt:lpstr>
      <vt:lpstr>Цель:  Учить детей составлять композицию  из нескольких частей  (цыпленок и цветок)   на цветном листе - открытке Совершенствовать умение различать и называть: круг, треугольник; уметь составлять аппликацию из нескольких форм, соотносить их по размеру, цвету; закреплять умение наклеивать готовые формы; вызвать положительные эмоции от  работы</vt:lpstr>
      <vt:lpstr>Лапки цыпленка, будут треугольные</vt:lpstr>
      <vt:lpstr>Наши цыплята - красивые</vt:lpstr>
      <vt:lpstr>Я подарю маме открытку  с цыпленком и цветочком</vt:lpstr>
      <vt:lpstr>Моя открытка - любимой маме!</vt:lpstr>
      <vt:lpstr>Мы старались!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аппликации во второй младшей группе  на тему:  "Подарок маме на 8 Марта" </dc:title>
  <dc:creator>1</dc:creator>
  <cp:lastModifiedBy>1</cp:lastModifiedBy>
  <cp:revision>7</cp:revision>
  <dcterms:created xsi:type="dcterms:W3CDTF">2015-03-29T16:16:00Z</dcterms:created>
  <dcterms:modified xsi:type="dcterms:W3CDTF">2015-03-29T16:52:23Z</dcterms:modified>
</cp:coreProperties>
</file>