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70" r:id="rId6"/>
    <p:sldId id="259" r:id="rId7"/>
    <p:sldId id="264" r:id="rId8"/>
    <p:sldId id="260" r:id="rId9"/>
    <p:sldId id="261" r:id="rId10"/>
    <p:sldId id="263" r:id="rId11"/>
    <p:sldId id="266" r:id="rId12"/>
    <p:sldId id="269" r:id="rId13"/>
    <p:sldId id="265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718958-C55C-4F92-A5D6-70F5C7E5A86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084276-3465-4BA9-B3C8-0C0EBDF97BB7}">
      <dgm:prSet/>
      <dgm:spPr/>
      <dgm:t>
        <a:bodyPr/>
        <a:lstStyle/>
        <a:p>
          <a:pPr rtl="0"/>
          <a:r>
            <a:rPr lang="ru-RU" b="1" i="1" dirty="0" smtClean="0"/>
            <a:t>повысить свой профессиональный уровень </a:t>
          </a:r>
          <a:endParaRPr lang="ru-RU" dirty="0"/>
        </a:p>
      </dgm:t>
    </dgm:pt>
    <dgm:pt modelId="{BF691031-A5CC-4CC6-84AE-3200554AE326}" type="parTrans" cxnId="{555BAFB2-3C3B-4B60-AE0B-DE92ED0AE71B}">
      <dgm:prSet/>
      <dgm:spPr/>
      <dgm:t>
        <a:bodyPr/>
        <a:lstStyle/>
        <a:p>
          <a:endParaRPr lang="ru-RU"/>
        </a:p>
      </dgm:t>
    </dgm:pt>
    <dgm:pt modelId="{5CEDE379-C672-4751-A1A6-55659E24CFFA}" type="sibTrans" cxnId="{555BAFB2-3C3B-4B60-AE0B-DE92ED0AE71B}">
      <dgm:prSet/>
      <dgm:spPr/>
      <dgm:t>
        <a:bodyPr/>
        <a:lstStyle/>
        <a:p>
          <a:endParaRPr lang="ru-RU"/>
        </a:p>
      </dgm:t>
    </dgm:pt>
    <dgm:pt modelId="{5376D071-F606-4848-9A95-776520A272A5}" type="pres">
      <dgm:prSet presAssocID="{49718958-C55C-4F92-A5D6-70F5C7E5A8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43B13C-892E-40FF-989F-4D628CC3CA9F}" type="pres">
      <dgm:prSet presAssocID="{49718958-C55C-4F92-A5D6-70F5C7E5A862}" presName="arrow" presStyleLbl="bgShp" presStyleIdx="0" presStyleCnt="1" custScaleY="145639"/>
      <dgm:spPr/>
    </dgm:pt>
    <dgm:pt modelId="{06137652-9C2D-407A-B194-D5E76BC9B77A}" type="pres">
      <dgm:prSet presAssocID="{49718958-C55C-4F92-A5D6-70F5C7E5A862}" presName="points" presStyleCnt="0"/>
      <dgm:spPr/>
    </dgm:pt>
    <dgm:pt modelId="{FB4500FB-8257-4358-82B2-98DD6DE59A6F}" type="pres">
      <dgm:prSet presAssocID="{58084276-3465-4BA9-B3C8-0C0EBDF97BB7}" presName="compositeA" presStyleCnt="0"/>
      <dgm:spPr/>
    </dgm:pt>
    <dgm:pt modelId="{62460C3A-B57F-4DE6-9ED2-3548246F9B6F}" type="pres">
      <dgm:prSet presAssocID="{58084276-3465-4BA9-B3C8-0C0EBDF97BB7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6DEC9-E8B1-44FB-94CD-53A103B9BBAC}" type="pres">
      <dgm:prSet presAssocID="{58084276-3465-4BA9-B3C8-0C0EBDF97BB7}" presName="circleA" presStyleLbl="node1" presStyleIdx="0" presStyleCnt="1"/>
      <dgm:spPr/>
    </dgm:pt>
    <dgm:pt modelId="{170A344F-0283-4268-A88B-3C5339B36071}" type="pres">
      <dgm:prSet presAssocID="{58084276-3465-4BA9-B3C8-0C0EBDF97BB7}" presName="spaceA" presStyleCnt="0"/>
      <dgm:spPr/>
    </dgm:pt>
  </dgm:ptLst>
  <dgm:cxnLst>
    <dgm:cxn modelId="{124E3CEF-FA97-4DFF-BDBC-D2324F6E28AF}" type="presOf" srcId="{58084276-3465-4BA9-B3C8-0C0EBDF97BB7}" destId="{62460C3A-B57F-4DE6-9ED2-3548246F9B6F}" srcOrd="0" destOrd="0" presId="urn:microsoft.com/office/officeart/2005/8/layout/hProcess11"/>
    <dgm:cxn modelId="{555BAFB2-3C3B-4B60-AE0B-DE92ED0AE71B}" srcId="{49718958-C55C-4F92-A5D6-70F5C7E5A862}" destId="{58084276-3465-4BA9-B3C8-0C0EBDF97BB7}" srcOrd="0" destOrd="0" parTransId="{BF691031-A5CC-4CC6-84AE-3200554AE326}" sibTransId="{5CEDE379-C672-4751-A1A6-55659E24CFFA}"/>
    <dgm:cxn modelId="{49DD453E-C7CC-4CB0-9FED-E39057B1D1C2}" type="presOf" srcId="{49718958-C55C-4F92-A5D6-70F5C7E5A862}" destId="{5376D071-F606-4848-9A95-776520A272A5}" srcOrd="0" destOrd="0" presId="urn:microsoft.com/office/officeart/2005/8/layout/hProcess11"/>
    <dgm:cxn modelId="{265FD21E-3C4A-47CA-9FBD-242C45E3FE8D}" type="presParOf" srcId="{5376D071-F606-4848-9A95-776520A272A5}" destId="{7543B13C-892E-40FF-989F-4D628CC3CA9F}" srcOrd="0" destOrd="0" presId="urn:microsoft.com/office/officeart/2005/8/layout/hProcess11"/>
    <dgm:cxn modelId="{0D90930B-7472-4500-8A39-2D475A11B95B}" type="presParOf" srcId="{5376D071-F606-4848-9A95-776520A272A5}" destId="{06137652-9C2D-407A-B194-D5E76BC9B77A}" srcOrd="1" destOrd="0" presId="urn:microsoft.com/office/officeart/2005/8/layout/hProcess11"/>
    <dgm:cxn modelId="{0A674877-EFBC-4D17-9B9B-214CF2C706F4}" type="presParOf" srcId="{06137652-9C2D-407A-B194-D5E76BC9B77A}" destId="{FB4500FB-8257-4358-82B2-98DD6DE59A6F}" srcOrd="0" destOrd="0" presId="urn:microsoft.com/office/officeart/2005/8/layout/hProcess11"/>
    <dgm:cxn modelId="{7F640D9B-C323-4F83-9F66-2882DB51DAC2}" type="presParOf" srcId="{FB4500FB-8257-4358-82B2-98DD6DE59A6F}" destId="{62460C3A-B57F-4DE6-9ED2-3548246F9B6F}" srcOrd="0" destOrd="0" presId="urn:microsoft.com/office/officeart/2005/8/layout/hProcess11"/>
    <dgm:cxn modelId="{CA7D5F67-121A-4BDE-B0B7-A0427C2BBBC7}" type="presParOf" srcId="{FB4500FB-8257-4358-82B2-98DD6DE59A6F}" destId="{B326DEC9-E8B1-44FB-94CD-53A103B9BBAC}" srcOrd="1" destOrd="0" presId="urn:microsoft.com/office/officeart/2005/8/layout/hProcess11"/>
    <dgm:cxn modelId="{6D3DF524-A2F2-4BEF-98C8-AF8BA4CCA295}" type="presParOf" srcId="{FB4500FB-8257-4358-82B2-98DD6DE59A6F}" destId="{170A344F-0283-4268-A88B-3C5339B3607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F1994D-0937-477B-A0E0-15CF98A4F44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153EEDD-A76E-4153-8B48-19D500CEC3BC}">
      <dgm:prSet/>
      <dgm:spPr/>
      <dgm:t>
        <a:bodyPr/>
        <a:lstStyle/>
        <a:p>
          <a:pPr rtl="0"/>
          <a:r>
            <a:rPr lang="ru-RU" b="1" i="1" dirty="0" smtClean="0"/>
            <a:t>Изучение современных подходов по использованию информационно-коммуникативных технологий в логопедической работе.</a:t>
          </a:r>
          <a:endParaRPr lang="ru-RU" dirty="0"/>
        </a:p>
      </dgm:t>
    </dgm:pt>
    <dgm:pt modelId="{6FF0B018-7EE2-40AA-8ABA-D5E39A4283A3}" type="parTrans" cxnId="{8C8D75A6-9581-410E-B802-AC3EA912164A}">
      <dgm:prSet/>
      <dgm:spPr/>
      <dgm:t>
        <a:bodyPr/>
        <a:lstStyle/>
        <a:p>
          <a:endParaRPr lang="ru-RU"/>
        </a:p>
      </dgm:t>
    </dgm:pt>
    <dgm:pt modelId="{CB515C37-CC91-4CC9-82F6-3CA4852C2BA4}" type="sibTrans" cxnId="{8C8D75A6-9581-410E-B802-AC3EA912164A}">
      <dgm:prSet/>
      <dgm:spPr/>
      <dgm:t>
        <a:bodyPr/>
        <a:lstStyle/>
        <a:p>
          <a:endParaRPr lang="ru-RU"/>
        </a:p>
      </dgm:t>
    </dgm:pt>
    <dgm:pt modelId="{F4B6A559-6683-4F9C-95EB-8D21792A34D4}">
      <dgm:prSet/>
      <dgm:spPr/>
      <dgm:t>
        <a:bodyPr/>
        <a:lstStyle/>
        <a:p>
          <a:pPr rtl="0"/>
          <a:r>
            <a:rPr lang="ru-RU" b="1" i="1" smtClean="0"/>
            <a:t>Планирование работы по использованию информационно-коммуникативных технологий.  </a:t>
          </a:r>
          <a:endParaRPr lang="ru-RU"/>
        </a:p>
      </dgm:t>
    </dgm:pt>
    <dgm:pt modelId="{EBCD4052-748B-4145-B064-7CD44236E464}" type="parTrans" cxnId="{E6C81100-194A-4F1A-B3F7-2E35974CE50F}">
      <dgm:prSet/>
      <dgm:spPr/>
      <dgm:t>
        <a:bodyPr/>
        <a:lstStyle/>
        <a:p>
          <a:endParaRPr lang="ru-RU"/>
        </a:p>
      </dgm:t>
    </dgm:pt>
    <dgm:pt modelId="{891B4148-7EFD-4A69-BFB1-65364691C842}" type="sibTrans" cxnId="{E6C81100-194A-4F1A-B3F7-2E35974CE50F}">
      <dgm:prSet/>
      <dgm:spPr/>
      <dgm:t>
        <a:bodyPr/>
        <a:lstStyle/>
        <a:p>
          <a:endParaRPr lang="ru-RU"/>
        </a:p>
      </dgm:t>
    </dgm:pt>
    <dgm:pt modelId="{FD0C8C55-1B0C-4ECB-B67E-1CEF9D927C5C}">
      <dgm:prSet/>
      <dgm:spPr/>
      <dgm:t>
        <a:bodyPr/>
        <a:lstStyle/>
        <a:p>
          <a:pPr rtl="0"/>
          <a:r>
            <a:rPr lang="ru-RU" b="1" i="1" smtClean="0"/>
            <a:t>Описать формы и методы работы с детьми и родителями с использованием компьютерных технологий в корреционно-логопедической работе с детьми.</a:t>
          </a:r>
          <a:endParaRPr lang="ru-RU"/>
        </a:p>
      </dgm:t>
    </dgm:pt>
    <dgm:pt modelId="{8A7616D0-97ED-4539-87D8-22ED66F23120}" type="parTrans" cxnId="{C5CDCD17-A0DD-4F64-BDE9-0D5383740E39}">
      <dgm:prSet/>
      <dgm:spPr/>
      <dgm:t>
        <a:bodyPr/>
        <a:lstStyle/>
        <a:p>
          <a:endParaRPr lang="ru-RU"/>
        </a:p>
      </dgm:t>
    </dgm:pt>
    <dgm:pt modelId="{B50821B2-6992-4BB4-AEC8-0DEB9169F81B}" type="sibTrans" cxnId="{C5CDCD17-A0DD-4F64-BDE9-0D5383740E39}">
      <dgm:prSet/>
      <dgm:spPr/>
      <dgm:t>
        <a:bodyPr/>
        <a:lstStyle/>
        <a:p>
          <a:endParaRPr lang="ru-RU"/>
        </a:p>
      </dgm:t>
    </dgm:pt>
    <dgm:pt modelId="{D2455A0B-D040-48D3-845D-3162A56A1A77}">
      <dgm:prSet/>
      <dgm:spPr/>
      <dgm:t>
        <a:bodyPr/>
        <a:lstStyle/>
        <a:p>
          <a:pPr rtl="0"/>
          <a:r>
            <a:rPr lang="ru-RU" b="1" i="1" smtClean="0"/>
            <a:t>Внедрить систему работы по использованию информационных компьютерных технологий в работе с детьми с нарушениями речи, распространение положительного опыта.</a:t>
          </a:r>
          <a:endParaRPr lang="ru-RU"/>
        </a:p>
      </dgm:t>
    </dgm:pt>
    <dgm:pt modelId="{4A939351-6AC2-48CE-B1E0-7D5F2B1A1671}" type="parTrans" cxnId="{AA5BE872-C5C0-491A-92CF-4C7594CBC83B}">
      <dgm:prSet/>
      <dgm:spPr/>
      <dgm:t>
        <a:bodyPr/>
        <a:lstStyle/>
        <a:p>
          <a:endParaRPr lang="ru-RU"/>
        </a:p>
      </dgm:t>
    </dgm:pt>
    <dgm:pt modelId="{EB8F7DB0-706A-4D18-A8A6-EBE5982B3CB9}" type="sibTrans" cxnId="{AA5BE872-C5C0-491A-92CF-4C7594CBC83B}">
      <dgm:prSet/>
      <dgm:spPr/>
      <dgm:t>
        <a:bodyPr/>
        <a:lstStyle/>
        <a:p>
          <a:endParaRPr lang="ru-RU"/>
        </a:p>
      </dgm:t>
    </dgm:pt>
    <dgm:pt modelId="{27A8187F-1EF0-495B-A514-1B105DCBC26C}" type="pres">
      <dgm:prSet presAssocID="{BFF1994D-0937-477B-A0E0-15CF98A4F44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55ABC7-7596-4E74-8390-645DAAB24A73}" type="pres">
      <dgm:prSet presAssocID="{D153EEDD-A76E-4153-8B48-19D500CEC3BC}" presName="circle1" presStyleLbl="node1" presStyleIdx="0" presStyleCnt="4"/>
      <dgm:spPr/>
    </dgm:pt>
    <dgm:pt modelId="{BADC1AE1-7FE4-4AC4-B79B-6BA8E28330C4}" type="pres">
      <dgm:prSet presAssocID="{D153EEDD-A76E-4153-8B48-19D500CEC3BC}" presName="space" presStyleCnt="0"/>
      <dgm:spPr/>
    </dgm:pt>
    <dgm:pt modelId="{C09454D9-12B9-42D6-9FA1-771F43F68311}" type="pres">
      <dgm:prSet presAssocID="{D153EEDD-A76E-4153-8B48-19D500CEC3BC}" presName="rect1" presStyleLbl="alignAcc1" presStyleIdx="0" presStyleCnt="4"/>
      <dgm:spPr/>
      <dgm:t>
        <a:bodyPr/>
        <a:lstStyle/>
        <a:p>
          <a:endParaRPr lang="ru-RU"/>
        </a:p>
      </dgm:t>
    </dgm:pt>
    <dgm:pt modelId="{814EFDAB-E2A5-46F2-AB72-21A9400F0554}" type="pres">
      <dgm:prSet presAssocID="{F4B6A559-6683-4F9C-95EB-8D21792A34D4}" presName="vertSpace2" presStyleLbl="node1" presStyleIdx="0" presStyleCnt="4"/>
      <dgm:spPr/>
    </dgm:pt>
    <dgm:pt modelId="{D34F500A-7DC8-40B7-B950-54A2CB21D138}" type="pres">
      <dgm:prSet presAssocID="{F4B6A559-6683-4F9C-95EB-8D21792A34D4}" presName="circle2" presStyleLbl="node1" presStyleIdx="1" presStyleCnt="4"/>
      <dgm:spPr/>
    </dgm:pt>
    <dgm:pt modelId="{F4B56375-DEEE-48D6-B64A-EA6E6CA7EA1D}" type="pres">
      <dgm:prSet presAssocID="{F4B6A559-6683-4F9C-95EB-8D21792A34D4}" presName="rect2" presStyleLbl="alignAcc1" presStyleIdx="1" presStyleCnt="4"/>
      <dgm:spPr/>
      <dgm:t>
        <a:bodyPr/>
        <a:lstStyle/>
        <a:p>
          <a:endParaRPr lang="ru-RU"/>
        </a:p>
      </dgm:t>
    </dgm:pt>
    <dgm:pt modelId="{23426E23-5B94-46D9-9D13-588B268DD758}" type="pres">
      <dgm:prSet presAssocID="{FD0C8C55-1B0C-4ECB-B67E-1CEF9D927C5C}" presName="vertSpace3" presStyleLbl="node1" presStyleIdx="1" presStyleCnt="4"/>
      <dgm:spPr/>
    </dgm:pt>
    <dgm:pt modelId="{842A74DF-BCF6-49D3-9911-0DF8AF0953E5}" type="pres">
      <dgm:prSet presAssocID="{FD0C8C55-1B0C-4ECB-B67E-1CEF9D927C5C}" presName="circle3" presStyleLbl="node1" presStyleIdx="2" presStyleCnt="4"/>
      <dgm:spPr/>
    </dgm:pt>
    <dgm:pt modelId="{BE0C8AB7-B6B0-43C3-95B8-7DE9938590A4}" type="pres">
      <dgm:prSet presAssocID="{FD0C8C55-1B0C-4ECB-B67E-1CEF9D927C5C}" presName="rect3" presStyleLbl="alignAcc1" presStyleIdx="2" presStyleCnt="4"/>
      <dgm:spPr/>
      <dgm:t>
        <a:bodyPr/>
        <a:lstStyle/>
        <a:p>
          <a:endParaRPr lang="ru-RU"/>
        </a:p>
      </dgm:t>
    </dgm:pt>
    <dgm:pt modelId="{4E1E5A6D-3B00-4B13-908C-76BB681652A1}" type="pres">
      <dgm:prSet presAssocID="{D2455A0B-D040-48D3-845D-3162A56A1A77}" presName="vertSpace4" presStyleLbl="node1" presStyleIdx="2" presStyleCnt="4"/>
      <dgm:spPr/>
    </dgm:pt>
    <dgm:pt modelId="{0E868BB4-A234-45BD-9773-E6E7B4BC3697}" type="pres">
      <dgm:prSet presAssocID="{D2455A0B-D040-48D3-845D-3162A56A1A77}" presName="circle4" presStyleLbl="node1" presStyleIdx="3" presStyleCnt="4"/>
      <dgm:spPr/>
    </dgm:pt>
    <dgm:pt modelId="{C6B95434-54B2-4374-BDF2-913B57449016}" type="pres">
      <dgm:prSet presAssocID="{D2455A0B-D040-48D3-845D-3162A56A1A77}" presName="rect4" presStyleLbl="alignAcc1" presStyleIdx="3" presStyleCnt="4"/>
      <dgm:spPr/>
      <dgm:t>
        <a:bodyPr/>
        <a:lstStyle/>
        <a:p>
          <a:endParaRPr lang="ru-RU"/>
        </a:p>
      </dgm:t>
    </dgm:pt>
    <dgm:pt modelId="{D3D858BC-CD2B-4C3C-B114-C2305541E822}" type="pres">
      <dgm:prSet presAssocID="{D153EEDD-A76E-4153-8B48-19D500CEC3BC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F6EDB-3345-4435-AD00-F19EE8D6EC9D}" type="pres">
      <dgm:prSet presAssocID="{F4B6A559-6683-4F9C-95EB-8D21792A34D4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53CA1-664D-4F22-A722-0E963EBFE422}" type="pres">
      <dgm:prSet presAssocID="{FD0C8C55-1B0C-4ECB-B67E-1CEF9D927C5C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9122A-6008-4F8C-A15F-8EE749B7CFE3}" type="pres">
      <dgm:prSet presAssocID="{D2455A0B-D040-48D3-845D-3162A56A1A77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C81100-194A-4F1A-B3F7-2E35974CE50F}" srcId="{BFF1994D-0937-477B-A0E0-15CF98A4F442}" destId="{F4B6A559-6683-4F9C-95EB-8D21792A34D4}" srcOrd="1" destOrd="0" parTransId="{EBCD4052-748B-4145-B064-7CD44236E464}" sibTransId="{891B4148-7EFD-4A69-BFB1-65364691C842}"/>
    <dgm:cxn modelId="{0707E6C2-4965-4E32-98DC-E752C9309C63}" type="presOf" srcId="{D2455A0B-D040-48D3-845D-3162A56A1A77}" destId="{C6B95434-54B2-4374-BDF2-913B57449016}" srcOrd="0" destOrd="0" presId="urn:microsoft.com/office/officeart/2005/8/layout/target3"/>
    <dgm:cxn modelId="{4CDEBFC4-A762-4127-90B1-2A6D4FA46712}" type="presOf" srcId="{BFF1994D-0937-477B-A0E0-15CF98A4F442}" destId="{27A8187F-1EF0-495B-A514-1B105DCBC26C}" srcOrd="0" destOrd="0" presId="urn:microsoft.com/office/officeart/2005/8/layout/target3"/>
    <dgm:cxn modelId="{A8D33CC8-46FC-4FD1-83F1-B3A20F0DCFEB}" type="presOf" srcId="{D153EEDD-A76E-4153-8B48-19D500CEC3BC}" destId="{C09454D9-12B9-42D6-9FA1-771F43F68311}" srcOrd="0" destOrd="0" presId="urn:microsoft.com/office/officeart/2005/8/layout/target3"/>
    <dgm:cxn modelId="{92266721-9657-41B6-BFBF-B59A535D97F9}" type="presOf" srcId="{F4B6A559-6683-4F9C-95EB-8D21792A34D4}" destId="{F4B56375-DEEE-48D6-B64A-EA6E6CA7EA1D}" srcOrd="0" destOrd="0" presId="urn:microsoft.com/office/officeart/2005/8/layout/target3"/>
    <dgm:cxn modelId="{C5CDCD17-A0DD-4F64-BDE9-0D5383740E39}" srcId="{BFF1994D-0937-477B-A0E0-15CF98A4F442}" destId="{FD0C8C55-1B0C-4ECB-B67E-1CEF9D927C5C}" srcOrd="2" destOrd="0" parTransId="{8A7616D0-97ED-4539-87D8-22ED66F23120}" sibTransId="{B50821B2-6992-4BB4-AEC8-0DEB9169F81B}"/>
    <dgm:cxn modelId="{8C8D75A6-9581-410E-B802-AC3EA912164A}" srcId="{BFF1994D-0937-477B-A0E0-15CF98A4F442}" destId="{D153EEDD-A76E-4153-8B48-19D500CEC3BC}" srcOrd="0" destOrd="0" parTransId="{6FF0B018-7EE2-40AA-8ABA-D5E39A4283A3}" sibTransId="{CB515C37-CC91-4CC9-82F6-3CA4852C2BA4}"/>
    <dgm:cxn modelId="{AA5BE872-C5C0-491A-92CF-4C7594CBC83B}" srcId="{BFF1994D-0937-477B-A0E0-15CF98A4F442}" destId="{D2455A0B-D040-48D3-845D-3162A56A1A77}" srcOrd="3" destOrd="0" parTransId="{4A939351-6AC2-48CE-B1E0-7D5F2B1A1671}" sibTransId="{EB8F7DB0-706A-4D18-A8A6-EBE5982B3CB9}"/>
    <dgm:cxn modelId="{4A420649-9C88-48A3-B144-F8EAFBC250C3}" type="presOf" srcId="{FD0C8C55-1B0C-4ECB-B67E-1CEF9D927C5C}" destId="{F5553CA1-664D-4F22-A722-0E963EBFE422}" srcOrd="1" destOrd="0" presId="urn:microsoft.com/office/officeart/2005/8/layout/target3"/>
    <dgm:cxn modelId="{9539614B-9404-4C85-8D67-213DEFE79E03}" type="presOf" srcId="{FD0C8C55-1B0C-4ECB-B67E-1CEF9D927C5C}" destId="{BE0C8AB7-B6B0-43C3-95B8-7DE9938590A4}" srcOrd="0" destOrd="0" presId="urn:microsoft.com/office/officeart/2005/8/layout/target3"/>
    <dgm:cxn modelId="{64D7C36E-1A0F-4CF0-94CD-869ADED83934}" type="presOf" srcId="{D153EEDD-A76E-4153-8B48-19D500CEC3BC}" destId="{D3D858BC-CD2B-4C3C-B114-C2305541E822}" srcOrd="1" destOrd="0" presId="urn:microsoft.com/office/officeart/2005/8/layout/target3"/>
    <dgm:cxn modelId="{81C05F6B-DCAB-4191-96DD-DF87E417A561}" type="presOf" srcId="{F4B6A559-6683-4F9C-95EB-8D21792A34D4}" destId="{95BF6EDB-3345-4435-AD00-F19EE8D6EC9D}" srcOrd="1" destOrd="0" presId="urn:microsoft.com/office/officeart/2005/8/layout/target3"/>
    <dgm:cxn modelId="{E58A4757-9CDC-4B29-8C5C-75CC9D63959B}" type="presOf" srcId="{D2455A0B-D040-48D3-845D-3162A56A1A77}" destId="{BB19122A-6008-4F8C-A15F-8EE749B7CFE3}" srcOrd="1" destOrd="0" presId="urn:microsoft.com/office/officeart/2005/8/layout/target3"/>
    <dgm:cxn modelId="{43BEFE09-0CF1-4D07-BF87-7D70F242421A}" type="presParOf" srcId="{27A8187F-1EF0-495B-A514-1B105DCBC26C}" destId="{3555ABC7-7596-4E74-8390-645DAAB24A73}" srcOrd="0" destOrd="0" presId="urn:microsoft.com/office/officeart/2005/8/layout/target3"/>
    <dgm:cxn modelId="{9CFD7918-311F-4574-BEFE-A4C58D47EE59}" type="presParOf" srcId="{27A8187F-1EF0-495B-A514-1B105DCBC26C}" destId="{BADC1AE1-7FE4-4AC4-B79B-6BA8E28330C4}" srcOrd="1" destOrd="0" presId="urn:microsoft.com/office/officeart/2005/8/layout/target3"/>
    <dgm:cxn modelId="{EA54CB0A-5D6E-46B3-9E53-A4BAE3334CD3}" type="presParOf" srcId="{27A8187F-1EF0-495B-A514-1B105DCBC26C}" destId="{C09454D9-12B9-42D6-9FA1-771F43F68311}" srcOrd="2" destOrd="0" presId="urn:microsoft.com/office/officeart/2005/8/layout/target3"/>
    <dgm:cxn modelId="{FD52CD75-F52B-420F-A964-C5FE36BE0A1F}" type="presParOf" srcId="{27A8187F-1EF0-495B-A514-1B105DCBC26C}" destId="{814EFDAB-E2A5-46F2-AB72-21A9400F0554}" srcOrd="3" destOrd="0" presId="urn:microsoft.com/office/officeart/2005/8/layout/target3"/>
    <dgm:cxn modelId="{DB3B06F6-0B25-4D07-A95B-9DE9AD3FF355}" type="presParOf" srcId="{27A8187F-1EF0-495B-A514-1B105DCBC26C}" destId="{D34F500A-7DC8-40B7-B950-54A2CB21D138}" srcOrd="4" destOrd="0" presId="urn:microsoft.com/office/officeart/2005/8/layout/target3"/>
    <dgm:cxn modelId="{256F343B-0BD5-4E32-A8E3-78444E85E49C}" type="presParOf" srcId="{27A8187F-1EF0-495B-A514-1B105DCBC26C}" destId="{F4B56375-DEEE-48D6-B64A-EA6E6CA7EA1D}" srcOrd="5" destOrd="0" presId="urn:microsoft.com/office/officeart/2005/8/layout/target3"/>
    <dgm:cxn modelId="{92467467-2FD8-470C-9317-6626F30A73AA}" type="presParOf" srcId="{27A8187F-1EF0-495B-A514-1B105DCBC26C}" destId="{23426E23-5B94-46D9-9D13-588B268DD758}" srcOrd="6" destOrd="0" presId="urn:microsoft.com/office/officeart/2005/8/layout/target3"/>
    <dgm:cxn modelId="{DA6CD7A1-4B4E-41C8-BB4D-543A08128F5A}" type="presParOf" srcId="{27A8187F-1EF0-495B-A514-1B105DCBC26C}" destId="{842A74DF-BCF6-49D3-9911-0DF8AF0953E5}" srcOrd="7" destOrd="0" presId="urn:microsoft.com/office/officeart/2005/8/layout/target3"/>
    <dgm:cxn modelId="{D4F13EFF-80D1-4ED7-A03D-0CD0AC0FD7B7}" type="presParOf" srcId="{27A8187F-1EF0-495B-A514-1B105DCBC26C}" destId="{BE0C8AB7-B6B0-43C3-95B8-7DE9938590A4}" srcOrd="8" destOrd="0" presId="urn:microsoft.com/office/officeart/2005/8/layout/target3"/>
    <dgm:cxn modelId="{3B217930-61F9-4D53-BCD8-C55D5115257A}" type="presParOf" srcId="{27A8187F-1EF0-495B-A514-1B105DCBC26C}" destId="{4E1E5A6D-3B00-4B13-908C-76BB681652A1}" srcOrd="9" destOrd="0" presId="urn:microsoft.com/office/officeart/2005/8/layout/target3"/>
    <dgm:cxn modelId="{9C2F813C-FAC6-45AD-B717-A2882B21CD68}" type="presParOf" srcId="{27A8187F-1EF0-495B-A514-1B105DCBC26C}" destId="{0E868BB4-A234-45BD-9773-E6E7B4BC3697}" srcOrd="10" destOrd="0" presId="urn:microsoft.com/office/officeart/2005/8/layout/target3"/>
    <dgm:cxn modelId="{EC6C0137-282B-4F89-8E19-96ADFF93030F}" type="presParOf" srcId="{27A8187F-1EF0-495B-A514-1B105DCBC26C}" destId="{C6B95434-54B2-4374-BDF2-913B57449016}" srcOrd="11" destOrd="0" presId="urn:microsoft.com/office/officeart/2005/8/layout/target3"/>
    <dgm:cxn modelId="{495E4FA2-2338-49A1-AE6B-BE306C7152A7}" type="presParOf" srcId="{27A8187F-1EF0-495B-A514-1B105DCBC26C}" destId="{D3D858BC-CD2B-4C3C-B114-C2305541E822}" srcOrd="12" destOrd="0" presId="urn:microsoft.com/office/officeart/2005/8/layout/target3"/>
    <dgm:cxn modelId="{610B38DD-7343-4D99-9727-D224B581CD4A}" type="presParOf" srcId="{27A8187F-1EF0-495B-A514-1B105DCBC26C}" destId="{95BF6EDB-3345-4435-AD00-F19EE8D6EC9D}" srcOrd="13" destOrd="0" presId="urn:microsoft.com/office/officeart/2005/8/layout/target3"/>
    <dgm:cxn modelId="{384CD705-97FF-4D1E-B8E7-1FEB2EF59344}" type="presParOf" srcId="{27A8187F-1EF0-495B-A514-1B105DCBC26C}" destId="{F5553CA1-664D-4F22-A722-0E963EBFE422}" srcOrd="14" destOrd="0" presId="urn:microsoft.com/office/officeart/2005/8/layout/target3"/>
    <dgm:cxn modelId="{2294A1B6-78FC-4F0F-8D8B-030C90E7D3C4}" type="presParOf" srcId="{27A8187F-1EF0-495B-A514-1B105DCBC26C}" destId="{BB19122A-6008-4F8C-A15F-8EE749B7CFE3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F72243-8003-404B-9EC3-10149733697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9022B5-1CAF-4CFD-82D2-D682CE475A56}">
      <dgm:prSet custT="1"/>
      <dgm:spPr/>
      <dgm:t>
        <a:bodyPr/>
        <a:lstStyle/>
        <a:p>
          <a:pPr rtl="0"/>
          <a:r>
            <a: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Компьютер несет в себе образный тип информации, наиболее близкий и понятный дошкольникам. Движение, звук, мультипликация надолго привлекают внимание детей. Дети получают эмоциональный и познавательный заряд, вызывающий у них желание рассмотреть, действовать, играть, вернуться к этому занятию вновь. </a:t>
          </a:r>
        </a:p>
        <a:p>
          <a:pPr rtl="0"/>
          <a:r>
            <a: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Поэтому, проблема использования специализированных компьютерных технологий в работе с детьми дошкольного возраста с речевой патологией для формирования у них положительной мотивации к учебной деятельности в настоящее время особо актуальна</a:t>
          </a:r>
          <a:r>
            <a:rPr lang="ru-RU" sz="1800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589ED98-5DB6-4F97-AE75-2A10E33B869A}" type="parTrans" cxnId="{29F3FB1B-BEA1-4AF8-9581-63F3B464E8FF}">
      <dgm:prSet/>
      <dgm:spPr/>
      <dgm:t>
        <a:bodyPr/>
        <a:lstStyle/>
        <a:p>
          <a:endParaRPr lang="ru-RU"/>
        </a:p>
      </dgm:t>
    </dgm:pt>
    <dgm:pt modelId="{DBB9D0DB-DCA2-4864-BD31-9EDF0F880DC0}" type="sibTrans" cxnId="{29F3FB1B-BEA1-4AF8-9581-63F3B464E8FF}">
      <dgm:prSet/>
      <dgm:spPr/>
      <dgm:t>
        <a:bodyPr/>
        <a:lstStyle/>
        <a:p>
          <a:endParaRPr lang="ru-RU"/>
        </a:p>
      </dgm:t>
    </dgm:pt>
    <dgm:pt modelId="{CB8E5CBD-76AF-4000-AECA-C7CB373D416D}" type="pres">
      <dgm:prSet presAssocID="{49F72243-8003-404B-9EC3-1014973369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828F39-ECA8-4B55-B33D-B65927B0195B}" type="pres">
      <dgm:prSet presAssocID="{EF9022B5-1CAF-4CFD-82D2-D682CE475A56}" presName="root" presStyleCnt="0"/>
      <dgm:spPr/>
    </dgm:pt>
    <dgm:pt modelId="{C7159842-EA93-422E-9E13-6FF25C6F18C3}" type="pres">
      <dgm:prSet presAssocID="{EF9022B5-1CAF-4CFD-82D2-D682CE475A56}" presName="rootComposite" presStyleCnt="0"/>
      <dgm:spPr/>
    </dgm:pt>
    <dgm:pt modelId="{36FE82E4-0562-4381-A19F-5C5131A3E66D}" type="pres">
      <dgm:prSet presAssocID="{EF9022B5-1CAF-4CFD-82D2-D682CE475A56}" presName="rootText" presStyleLbl="node1" presStyleIdx="0" presStyleCnt="1" custScaleY="120223"/>
      <dgm:spPr/>
      <dgm:t>
        <a:bodyPr/>
        <a:lstStyle/>
        <a:p>
          <a:endParaRPr lang="ru-RU"/>
        </a:p>
      </dgm:t>
    </dgm:pt>
    <dgm:pt modelId="{7B891E25-F231-4B6F-9874-B4A485011B4E}" type="pres">
      <dgm:prSet presAssocID="{EF9022B5-1CAF-4CFD-82D2-D682CE475A56}" presName="rootConnector" presStyleLbl="node1" presStyleIdx="0" presStyleCnt="1"/>
      <dgm:spPr/>
      <dgm:t>
        <a:bodyPr/>
        <a:lstStyle/>
        <a:p>
          <a:endParaRPr lang="ru-RU"/>
        </a:p>
      </dgm:t>
    </dgm:pt>
    <dgm:pt modelId="{FF844157-E46C-4CA0-ABFE-CDC3A9F49599}" type="pres">
      <dgm:prSet presAssocID="{EF9022B5-1CAF-4CFD-82D2-D682CE475A56}" presName="childShape" presStyleCnt="0"/>
      <dgm:spPr/>
    </dgm:pt>
  </dgm:ptLst>
  <dgm:cxnLst>
    <dgm:cxn modelId="{D2365900-E019-4F51-A861-FC863858241D}" type="presOf" srcId="{EF9022B5-1CAF-4CFD-82D2-D682CE475A56}" destId="{7B891E25-F231-4B6F-9874-B4A485011B4E}" srcOrd="1" destOrd="0" presId="urn:microsoft.com/office/officeart/2005/8/layout/hierarchy3"/>
    <dgm:cxn modelId="{154AB14E-05A5-4E0B-8B3D-844FF2E76F43}" type="presOf" srcId="{49F72243-8003-404B-9EC3-101497336975}" destId="{CB8E5CBD-76AF-4000-AECA-C7CB373D416D}" srcOrd="0" destOrd="0" presId="urn:microsoft.com/office/officeart/2005/8/layout/hierarchy3"/>
    <dgm:cxn modelId="{29F3FB1B-BEA1-4AF8-9581-63F3B464E8FF}" srcId="{49F72243-8003-404B-9EC3-101497336975}" destId="{EF9022B5-1CAF-4CFD-82D2-D682CE475A56}" srcOrd="0" destOrd="0" parTransId="{F589ED98-5DB6-4F97-AE75-2A10E33B869A}" sibTransId="{DBB9D0DB-DCA2-4864-BD31-9EDF0F880DC0}"/>
    <dgm:cxn modelId="{BBED236B-BB91-4180-8399-3ED697FB081D}" type="presOf" srcId="{EF9022B5-1CAF-4CFD-82D2-D682CE475A56}" destId="{36FE82E4-0562-4381-A19F-5C5131A3E66D}" srcOrd="0" destOrd="0" presId="urn:microsoft.com/office/officeart/2005/8/layout/hierarchy3"/>
    <dgm:cxn modelId="{0A5A8DAF-E750-42DF-B425-F788C4DA1323}" type="presParOf" srcId="{CB8E5CBD-76AF-4000-AECA-C7CB373D416D}" destId="{AA828F39-ECA8-4B55-B33D-B65927B0195B}" srcOrd="0" destOrd="0" presId="urn:microsoft.com/office/officeart/2005/8/layout/hierarchy3"/>
    <dgm:cxn modelId="{857D626C-BE54-4FB7-B87B-84AC242232C7}" type="presParOf" srcId="{AA828F39-ECA8-4B55-B33D-B65927B0195B}" destId="{C7159842-EA93-422E-9E13-6FF25C6F18C3}" srcOrd="0" destOrd="0" presId="urn:microsoft.com/office/officeart/2005/8/layout/hierarchy3"/>
    <dgm:cxn modelId="{72B43DB4-FA93-4CE8-A296-333898D46E35}" type="presParOf" srcId="{C7159842-EA93-422E-9E13-6FF25C6F18C3}" destId="{36FE82E4-0562-4381-A19F-5C5131A3E66D}" srcOrd="0" destOrd="0" presId="urn:microsoft.com/office/officeart/2005/8/layout/hierarchy3"/>
    <dgm:cxn modelId="{6D706A01-BF6A-4728-A7CE-17664E8B4CF4}" type="presParOf" srcId="{C7159842-EA93-422E-9E13-6FF25C6F18C3}" destId="{7B891E25-F231-4B6F-9874-B4A485011B4E}" srcOrd="1" destOrd="0" presId="urn:microsoft.com/office/officeart/2005/8/layout/hierarchy3"/>
    <dgm:cxn modelId="{4E86D744-825A-46F0-8D86-B3557A23D449}" type="presParOf" srcId="{AA828F39-ECA8-4B55-B33D-B65927B0195B}" destId="{FF844157-E46C-4CA0-ABFE-CDC3A9F4959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8E66E8-DAA1-4E75-B828-6400008E1D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1283428-4BE8-4309-A61F-A58B13D8821E}">
      <dgm:prSet custT="1"/>
      <dgm:spPr/>
      <dgm:t>
        <a:bodyPr/>
        <a:lstStyle/>
        <a:p>
          <a:pPr rtl="0"/>
          <a:r>
            <a:rPr lang="ru-RU" sz="2800" b="0" dirty="0" smtClean="0">
              <a:solidFill>
                <a:schemeClr val="tx2">
                  <a:lumMod val="50000"/>
                </a:schemeClr>
              </a:solidFill>
            </a:rPr>
            <a:t>Профессионально-педагогическая деятельность.</a:t>
          </a:r>
          <a:endParaRPr lang="ru-RU" sz="2800" b="0" dirty="0">
            <a:solidFill>
              <a:schemeClr val="tx2">
                <a:lumMod val="50000"/>
              </a:schemeClr>
            </a:solidFill>
          </a:endParaRPr>
        </a:p>
      </dgm:t>
    </dgm:pt>
    <dgm:pt modelId="{2D4F3D3D-76BE-4F8C-904F-4892E5E28263}" type="parTrans" cxnId="{01F316A3-1EFA-4006-B5A1-5F75A59F0021}">
      <dgm:prSet/>
      <dgm:spPr/>
      <dgm:t>
        <a:bodyPr/>
        <a:lstStyle/>
        <a:p>
          <a:endParaRPr lang="ru-RU"/>
        </a:p>
      </dgm:t>
    </dgm:pt>
    <dgm:pt modelId="{D467A5BB-DDD5-47C2-AC26-D33E90650C4F}" type="sibTrans" cxnId="{01F316A3-1EFA-4006-B5A1-5F75A59F0021}">
      <dgm:prSet/>
      <dgm:spPr/>
      <dgm:t>
        <a:bodyPr/>
        <a:lstStyle/>
        <a:p>
          <a:endParaRPr lang="ru-RU"/>
        </a:p>
      </dgm:t>
    </dgm:pt>
    <dgm:pt modelId="{B5E23D6B-13EA-4A1C-B0F8-ABD67E8A99B4}">
      <dgm:prSet custT="1"/>
      <dgm:spPr/>
      <dgm:t>
        <a:bodyPr/>
        <a:lstStyle/>
        <a:p>
          <a:pPr rtl="0"/>
          <a:r>
            <a:rPr lang="ru-RU" sz="2800" dirty="0" smtClean="0">
              <a:solidFill>
                <a:schemeClr val="accent5">
                  <a:lumMod val="50000"/>
                </a:schemeClr>
              </a:solidFill>
            </a:rPr>
            <a:t>Методическая работа. Пополнение  методической копилки педагога.</a:t>
          </a:r>
          <a:endParaRPr lang="ru-RU" sz="2800" dirty="0">
            <a:solidFill>
              <a:schemeClr val="accent5">
                <a:lumMod val="50000"/>
              </a:schemeClr>
            </a:solidFill>
          </a:endParaRPr>
        </a:p>
      </dgm:t>
    </dgm:pt>
    <dgm:pt modelId="{5A012FD0-1400-4D48-905E-2AB6B3B469DB}" type="parTrans" cxnId="{A66A9984-07D6-4F25-AA81-969E7A791984}">
      <dgm:prSet/>
      <dgm:spPr/>
      <dgm:t>
        <a:bodyPr/>
        <a:lstStyle/>
        <a:p>
          <a:endParaRPr lang="ru-RU"/>
        </a:p>
      </dgm:t>
    </dgm:pt>
    <dgm:pt modelId="{C9693235-47A6-48C2-B3B3-8AC446D54FBB}" type="sibTrans" cxnId="{A66A9984-07D6-4F25-AA81-969E7A791984}">
      <dgm:prSet/>
      <dgm:spPr/>
      <dgm:t>
        <a:bodyPr/>
        <a:lstStyle/>
        <a:p>
          <a:endParaRPr lang="ru-RU"/>
        </a:p>
      </dgm:t>
    </dgm:pt>
    <dgm:pt modelId="{D412AEC9-FDB3-45CA-AB12-B1357090416B}">
      <dgm:prSet custT="1"/>
      <dgm:spPr/>
      <dgm:t>
        <a:bodyPr/>
        <a:lstStyle/>
        <a:p>
          <a:pPr rtl="0"/>
          <a:r>
            <a:rPr lang="ru-RU" sz="2800" dirty="0" smtClean="0">
              <a:solidFill>
                <a:schemeClr val="tx1">
                  <a:lumMod val="95000"/>
                  <a:lumOff val="5000"/>
                </a:schemeClr>
              </a:solidFill>
            </a:rPr>
            <a:t>Изучение специальной литературы.</a:t>
          </a:r>
          <a:endParaRPr lang="ru-RU" sz="2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719E1FD-48D6-4AF9-B8C2-4BEFA0966BAC}" type="parTrans" cxnId="{924DBDA3-8523-421C-AD1E-2FB61541728E}">
      <dgm:prSet/>
      <dgm:spPr/>
      <dgm:t>
        <a:bodyPr/>
        <a:lstStyle/>
        <a:p>
          <a:endParaRPr lang="ru-RU"/>
        </a:p>
      </dgm:t>
    </dgm:pt>
    <dgm:pt modelId="{BBF2619F-47EE-45F4-B807-1E86BE5AF62C}" type="sibTrans" cxnId="{924DBDA3-8523-421C-AD1E-2FB61541728E}">
      <dgm:prSet/>
      <dgm:spPr/>
      <dgm:t>
        <a:bodyPr/>
        <a:lstStyle/>
        <a:p>
          <a:endParaRPr lang="ru-RU"/>
        </a:p>
      </dgm:t>
    </dgm:pt>
    <dgm:pt modelId="{2DAF86F4-B02A-4B3E-85DB-661DFED53944}">
      <dgm:prSet custT="1"/>
      <dgm:spPr/>
      <dgm:t>
        <a:bodyPr/>
        <a:lstStyle/>
        <a:p>
          <a:pPr rtl="0"/>
          <a:r>
            <a:rPr lang="ru-RU" sz="2800" dirty="0" smtClean="0">
              <a:solidFill>
                <a:schemeClr val="accent5">
                  <a:lumMod val="50000"/>
                </a:schemeClr>
              </a:solidFill>
            </a:rPr>
            <a:t>Повышение квалификации, профессионального мастерства.</a:t>
          </a:r>
          <a:endParaRPr lang="ru-RU" sz="2800" dirty="0">
            <a:solidFill>
              <a:schemeClr val="accent5">
                <a:lumMod val="50000"/>
              </a:schemeClr>
            </a:solidFill>
          </a:endParaRPr>
        </a:p>
      </dgm:t>
    </dgm:pt>
    <dgm:pt modelId="{3A5FA42C-DBD1-46BF-8BD8-BCFA42D2A6CD}" type="parTrans" cxnId="{585FE0B2-40B6-44E0-B05E-06D9D09E9E4A}">
      <dgm:prSet/>
      <dgm:spPr/>
      <dgm:t>
        <a:bodyPr/>
        <a:lstStyle/>
        <a:p>
          <a:endParaRPr lang="ru-RU"/>
        </a:p>
      </dgm:t>
    </dgm:pt>
    <dgm:pt modelId="{BE279089-759A-49E3-A777-B55E984D3498}" type="sibTrans" cxnId="{585FE0B2-40B6-44E0-B05E-06D9D09E9E4A}">
      <dgm:prSet/>
      <dgm:spPr/>
      <dgm:t>
        <a:bodyPr/>
        <a:lstStyle/>
        <a:p>
          <a:endParaRPr lang="ru-RU"/>
        </a:p>
      </dgm:t>
    </dgm:pt>
    <dgm:pt modelId="{15C4909C-29CB-460A-8B15-7BC858EAD280}">
      <dgm:prSet custT="1"/>
      <dgm:spPr/>
      <dgm:t>
        <a:bodyPr/>
        <a:lstStyle/>
        <a:p>
          <a:pPr rtl="0"/>
          <a:r>
            <a:rPr lang="ru-RU" sz="2800" dirty="0" smtClean="0">
              <a:solidFill>
                <a:schemeClr val="tx1">
                  <a:lumMod val="95000"/>
                  <a:lumOff val="5000"/>
                </a:schemeClr>
              </a:solidFill>
            </a:rPr>
            <a:t>Обобщение практического опыта педагогов МДОУ.</a:t>
          </a:r>
          <a:endParaRPr lang="ru-RU" sz="2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BD9D3E3-A3B9-4D67-87F3-9D250CD62CF2}" type="parTrans" cxnId="{A93F7842-3784-403A-9F63-A9EC82AD697A}">
      <dgm:prSet/>
      <dgm:spPr/>
      <dgm:t>
        <a:bodyPr/>
        <a:lstStyle/>
        <a:p>
          <a:endParaRPr lang="ru-RU"/>
        </a:p>
      </dgm:t>
    </dgm:pt>
    <dgm:pt modelId="{F12A51B8-10D4-42F9-B5E2-8E44AC91308A}" type="sibTrans" cxnId="{A93F7842-3784-403A-9F63-A9EC82AD697A}">
      <dgm:prSet/>
      <dgm:spPr/>
      <dgm:t>
        <a:bodyPr/>
        <a:lstStyle/>
        <a:p>
          <a:endParaRPr lang="ru-RU"/>
        </a:p>
      </dgm:t>
    </dgm:pt>
    <dgm:pt modelId="{17162144-A045-44B5-84FA-396298C3823E}" type="pres">
      <dgm:prSet presAssocID="{9E8E66E8-DAA1-4E75-B828-6400008E1D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BF6297-B849-406F-8C4C-7ED6E7BF0280}" type="pres">
      <dgm:prSet presAssocID="{01283428-4BE8-4309-A61F-A58B13D8821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5BC67-DE26-4986-AA67-09B240D64082}" type="pres">
      <dgm:prSet presAssocID="{D467A5BB-DDD5-47C2-AC26-D33E90650C4F}" presName="spacer" presStyleCnt="0"/>
      <dgm:spPr/>
    </dgm:pt>
    <dgm:pt modelId="{4A086D28-B5ED-4A97-BABB-81484FE6C282}" type="pres">
      <dgm:prSet presAssocID="{B5E23D6B-13EA-4A1C-B0F8-ABD67E8A99B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6EC64-C956-46AB-B0C8-BB2B50AE7092}" type="pres">
      <dgm:prSet presAssocID="{C9693235-47A6-48C2-B3B3-8AC446D54FBB}" presName="spacer" presStyleCnt="0"/>
      <dgm:spPr/>
    </dgm:pt>
    <dgm:pt modelId="{18645770-4C69-4AAB-8E0D-BE9F0BCCD5C1}" type="pres">
      <dgm:prSet presAssocID="{D412AEC9-FDB3-45CA-AB12-B1357090416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E146B-0607-46DE-9C7D-584F2AEA441D}" type="pres">
      <dgm:prSet presAssocID="{BBF2619F-47EE-45F4-B807-1E86BE5AF62C}" presName="spacer" presStyleCnt="0"/>
      <dgm:spPr/>
    </dgm:pt>
    <dgm:pt modelId="{DC4DE3FC-2B07-4B82-9A8C-0F7AC36C309F}" type="pres">
      <dgm:prSet presAssocID="{2DAF86F4-B02A-4B3E-85DB-661DFED5394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0178C-466C-4487-9EFE-172530035D82}" type="pres">
      <dgm:prSet presAssocID="{BE279089-759A-49E3-A777-B55E984D3498}" presName="spacer" presStyleCnt="0"/>
      <dgm:spPr/>
    </dgm:pt>
    <dgm:pt modelId="{4037C02A-18B4-476C-91EC-1189A4E11DFF}" type="pres">
      <dgm:prSet presAssocID="{15C4909C-29CB-460A-8B15-7BC858EAD28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4DBDA3-8523-421C-AD1E-2FB61541728E}" srcId="{9E8E66E8-DAA1-4E75-B828-6400008E1D28}" destId="{D412AEC9-FDB3-45CA-AB12-B1357090416B}" srcOrd="2" destOrd="0" parTransId="{0719E1FD-48D6-4AF9-B8C2-4BEFA0966BAC}" sibTransId="{BBF2619F-47EE-45F4-B807-1E86BE5AF62C}"/>
    <dgm:cxn modelId="{AE9A9787-E2A3-4217-A5C1-D5D11A103560}" type="presOf" srcId="{D412AEC9-FDB3-45CA-AB12-B1357090416B}" destId="{18645770-4C69-4AAB-8E0D-BE9F0BCCD5C1}" srcOrd="0" destOrd="0" presId="urn:microsoft.com/office/officeart/2005/8/layout/vList2"/>
    <dgm:cxn modelId="{0D9D4BBE-9417-42E2-9622-D52FFE8D70DD}" type="presOf" srcId="{9E8E66E8-DAA1-4E75-B828-6400008E1D28}" destId="{17162144-A045-44B5-84FA-396298C3823E}" srcOrd="0" destOrd="0" presId="urn:microsoft.com/office/officeart/2005/8/layout/vList2"/>
    <dgm:cxn modelId="{01F316A3-1EFA-4006-B5A1-5F75A59F0021}" srcId="{9E8E66E8-DAA1-4E75-B828-6400008E1D28}" destId="{01283428-4BE8-4309-A61F-A58B13D8821E}" srcOrd="0" destOrd="0" parTransId="{2D4F3D3D-76BE-4F8C-904F-4892E5E28263}" sibTransId="{D467A5BB-DDD5-47C2-AC26-D33E90650C4F}"/>
    <dgm:cxn modelId="{585FE0B2-40B6-44E0-B05E-06D9D09E9E4A}" srcId="{9E8E66E8-DAA1-4E75-B828-6400008E1D28}" destId="{2DAF86F4-B02A-4B3E-85DB-661DFED53944}" srcOrd="3" destOrd="0" parTransId="{3A5FA42C-DBD1-46BF-8BD8-BCFA42D2A6CD}" sibTransId="{BE279089-759A-49E3-A777-B55E984D3498}"/>
    <dgm:cxn modelId="{BBF437D4-A12A-42A9-BD46-A4C8EDAFFC8D}" type="presOf" srcId="{2DAF86F4-B02A-4B3E-85DB-661DFED53944}" destId="{DC4DE3FC-2B07-4B82-9A8C-0F7AC36C309F}" srcOrd="0" destOrd="0" presId="urn:microsoft.com/office/officeart/2005/8/layout/vList2"/>
    <dgm:cxn modelId="{A93F7842-3784-403A-9F63-A9EC82AD697A}" srcId="{9E8E66E8-DAA1-4E75-B828-6400008E1D28}" destId="{15C4909C-29CB-460A-8B15-7BC858EAD280}" srcOrd="4" destOrd="0" parTransId="{9BD9D3E3-A3B9-4D67-87F3-9D250CD62CF2}" sibTransId="{F12A51B8-10D4-42F9-B5E2-8E44AC91308A}"/>
    <dgm:cxn modelId="{F54FDB86-F0D0-4344-B25E-60AF38509F2F}" type="presOf" srcId="{15C4909C-29CB-460A-8B15-7BC858EAD280}" destId="{4037C02A-18B4-476C-91EC-1189A4E11DFF}" srcOrd="0" destOrd="0" presId="urn:microsoft.com/office/officeart/2005/8/layout/vList2"/>
    <dgm:cxn modelId="{AA2E08C2-11E2-4E26-9287-841D31D07444}" type="presOf" srcId="{B5E23D6B-13EA-4A1C-B0F8-ABD67E8A99B4}" destId="{4A086D28-B5ED-4A97-BABB-81484FE6C282}" srcOrd="0" destOrd="0" presId="urn:microsoft.com/office/officeart/2005/8/layout/vList2"/>
    <dgm:cxn modelId="{A66A9984-07D6-4F25-AA81-969E7A791984}" srcId="{9E8E66E8-DAA1-4E75-B828-6400008E1D28}" destId="{B5E23D6B-13EA-4A1C-B0F8-ABD67E8A99B4}" srcOrd="1" destOrd="0" parTransId="{5A012FD0-1400-4D48-905E-2AB6B3B469DB}" sibTransId="{C9693235-47A6-48C2-B3B3-8AC446D54FBB}"/>
    <dgm:cxn modelId="{67D4481F-0A1B-4D26-9C1C-A7D632B76914}" type="presOf" srcId="{01283428-4BE8-4309-A61F-A58B13D8821E}" destId="{DEBF6297-B849-406F-8C4C-7ED6E7BF0280}" srcOrd="0" destOrd="0" presId="urn:microsoft.com/office/officeart/2005/8/layout/vList2"/>
    <dgm:cxn modelId="{1B5FA52E-43D9-4F2A-8101-CB7BC52A18C9}" type="presParOf" srcId="{17162144-A045-44B5-84FA-396298C3823E}" destId="{DEBF6297-B849-406F-8C4C-7ED6E7BF0280}" srcOrd="0" destOrd="0" presId="urn:microsoft.com/office/officeart/2005/8/layout/vList2"/>
    <dgm:cxn modelId="{046FB983-2D07-4D1C-AFD4-281EE5EFD38E}" type="presParOf" srcId="{17162144-A045-44B5-84FA-396298C3823E}" destId="{6915BC67-DE26-4986-AA67-09B240D64082}" srcOrd="1" destOrd="0" presId="urn:microsoft.com/office/officeart/2005/8/layout/vList2"/>
    <dgm:cxn modelId="{96A0755B-2A3D-4184-8A6F-48DFD74885CE}" type="presParOf" srcId="{17162144-A045-44B5-84FA-396298C3823E}" destId="{4A086D28-B5ED-4A97-BABB-81484FE6C282}" srcOrd="2" destOrd="0" presId="urn:microsoft.com/office/officeart/2005/8/layout/vList2"/>
    <dgm:cxn modelId="{29643CBD-2ED0-4202-AD45-5FDE94ACB467}" type="presParOf" srcId="{17162144-A045-44B5-84FA-396298C3823E}" destId="{D796EC64-C956-46AB-B0C8-BB2B50AE7092}" srcOrd="3" destOrd="0" presId="urn:microsoft.com/office/officeart/2005/8/layout/vList2"/>
    <dgm:cxn modelId="{1A0F33E6-EB41-4BAB-AE50-EB7E06A1D63C}" type="presParOf" srcId="{17162144-A045-44B5-84FA-396298C3823E}" destId="{18645770-4C69-4AAB-8E0D-BE9F0BCCD5C1}" srcOrd="4" destOrd="0" presId="urn:microsoft.com/office/officeart/2005/8/layout/vList2"/>
    <dgm:cxn modelId="{24824C1B-AF07-44F4-A865-6C23C73BE39C}" type="presParOf" srcId="{17162144-A045-44B5-84FA-396298C3823E}" destId="{563E146B-0607-46DE-9C7D-584F2AEA441D}" srcOrd="5" destOrd="0" presId="urn:microsoft.com/office/officeart/2005/8/layout/vList2"/>
    <dgm:cxn modelId="{73CB12E4-423F-4E01-9128-6ECB8236CE6F}" type="presParOf" srcId="{17162144-A045-44B5-84FA-396298C3823E}" destId="{DC4DE3FC-2B07-4B82-9A8C-0F7AC36C309F}" srcOrd="6" destOrd="0" presId="urn:microsoft.com/office/officeart/2005/8/layout/vList2"/>
    <dgm:cxn modelId="{8E3FB9E2-D7F9-47B9-B44C-012E1F93364A}" type="presParOf" srcId="{17162144-A045-44B5-84FA-396298C3823E}" destId="{1640178C-466C-4487-9EFE-172530035D82}" srcOrd="7" destOrd="0" presId="urn:microsoft.com/office/officeart/2005/8/layout/vList2"/>
    <dgm:cxn modelId="{303C8896-0394-4558-9227-C2E789085BF8}" type="presParOf" srcId="{17162144-A045-44B5-84FA-396298C3823E}" destId="{4037C02A-18B4-476C-91EC-1189A4E11DF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6C4001-A608-42A8-8E1E-C38E076F6C1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515F3D4-510C-41E5-85D5-390CB57FE298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Изготовление презентаций для НОД по лексическим темам и для индивидуальных занятий</a:t>
          </a:r>
          <a:r>
            <a:rPr lang="ru-RU" dirty="0" smtClean="0"/>
            <a:t>.</a:t>
          </a:r>
          <a:endParaRPr lang="ru-RU" dirty="0"/>
        </a:p>
      </dgm:t>
    </dgm:pt>
    <dgm:pt modelId="{8FC7EACA-868C-472C-9B93-93CA013E3FC3}" type="parTrans" cxnId="{19BEAA5F-1444-442C-8850-EE9651999F3C}">
      <dgm:prSet/>
      <dgm:spPr/>
      <dgm:t>
        <a:bodyPr/>
        <a:lstStyle/>
        <a:p>
          <a:endParaRPr lang="ru-RU"/>
        </a:p>
      </dgm:t>
    </dgm:pt>
    <dgm:pt modelId="{A43C4B4C-C0E0-442F-B8BE-565F7243C194}" type="sibTrans" cxnId="{19BEAA5F-1444-442C-8850-EE9651999F3C}">
      <dgm:prSet/>
      <dgm:spPr/>
      <dgm:t>
        <a:bodyPr/>
        <a:lstStyle/>
        <a:p>
          <a:endParaRPr lang="ru-RU"/>
        </a:p>
      </dgm:t>
    </dgm:pt>
    <dgm:pt modelId="{E5FD2225-0C31-4945-A03A-D69899443446}" type="pres">
      <dgm:prSet presAssocID="{2C6C4001-A608-42A8-8E1E-C38E076F6C1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E1364D-4DDF-4E6C-8E7D-FEE767E7635D}" type="pres">
      <dgm:prSet presAssocID="{B515F3D4-510C-41E5-85D5-390CB57FE298}" presName="horFlow" presStyleCnt="0"/>
      <dgm:spPr/>
    </dgm:pt>
    <dgm:pt modelId="{375E8F9E-7D0B-43E8-ABC2-E4E0478FA516}" type="pres">
      <dgm:prSet presAssocID="{B515F3D4-510C-41E5-85D5-390CB57FE298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19BEAA5F-1444-442C-8850-EE9651999F3C}" srcId="{2C6C4001-A608-42A8-8E1E-C38E076F6C19}" destId="{B515F3D4-510C-41E5-85D5-390CB57FE298}" srcOrd="0" destOrd="0" parTransId="{8FC7EACA-868C-472C-9B93-93CA013E3FC3}" sibTransId="{A43C4B4C-C0E0-442F-B8BE-565F7243C194}"/>
    <dgm:cxn modelId="{1036A27A-585F-47CE-A2B5-E2D1273F77D8}" type="presOf" srcId="{B515F3D4-510C-41E5-85D5-390CB57FE298}" destId="{375E8F9E-7D0B-43E8-ABC2-E4E0478FA516}" srcOrd="0" destOrd="0" presId="urn:microsoft.com/office/officeart/2005/8/layout/lProcess3"/>
    <dgm:cxn modelId="{21B7DDD6-C232-4778-BD20-E208231574F5}" type="presOf" srcId="{2C6C4001-A608-42A8-8E1E-C38E076F6C19}" destId="{E5FD2225-0C31-4945-A03A-D69899443446}" srcOrd="0" destOrd="0" presId="urn:microsoft.com/office/officeart/2005/8/layout/lProcess3"/>
    <dgm:cxn modelId="{7862DD88-E3FF-4250-86A3-5EC4B6070EC7}" type="presParOf" srcId="{E5FD2225-0C31-4945-A03A-D69899443446}" destId="{78E1364D-4DDF-4E6C-8E7D-FEE767E7635D}" srcOrd="0" destOrd="0" presId="urn:microsoft.com/office/officeart/2005/8/layout/lProcess3"/>
    <dgm:cxn modelId="{21E86848-C21C-475B-95D0-77E4CB4ED40E}" type="presParOf" srcId="{78E1364D-4DDF-4E6C-8E7D-FEE767E7635D}" destId="{375E8F9E-7D0B-43E8-ABC2-E4E0478FA51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416495-CDF9-4552-9679-553FBF231BC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D67BC6-3D53-43AA-B64A-8721D1E81E7A}">
      <dgm:prSet/>
      <dgm:spPr/>
      <dgm:t>
        <a:bodyPr/>
        <a:lstStyle/>
        <a:p>
          <a:pPr rtl="0"/>
          <a:r>
            <a:rPr lang="ru-RU" b="1" i="1" dirty="0" smtClean="0">
              <a:solidFill>
                <a:schemeClr val="tx1"/>
              </a:solidFill>
            </a:rPr>
            <a:t>работу с компьютером проводить в зависимости от возраста ребенка, особенностей его нервной системы, </a:t>
          </a:r>
        </a:p>
        <a:p>
          <a:pPr rtl="0"/>
          <a:r>
            <a:rPr lang="ru-RU" b="1" i="1" dirty="0" smtClean="0">
              <a:solidFill>
                <a:schemeClr val="tx1"/>
              </a:solidFill>
            </a:rPr>
            <a:t>в соответствие с требованиями </a:t>
          </a:r>
        </a:p>
        <a:p>
          <a:pPr rtl="0"/>
          <a:r>
            <a:rPr lang="ru-RU" b="1" i="1" dirty="0" smtClean="0">
              <a:solidFill>
                <a:schemeClr val="tx1"/>
              </a:solidFill>
            </a:rPr>
            <a:t>САН </a:t>
          </a:r>
          <a:r>
            <a:rPr lang="ru-RU" b="1" i="1" dirty="0" err="1" smtClean="0">
              <a:solidFill>
                <a:schemeClr val="tx1"/>
              </a:solidFill>
            </a:rPr>
            <a:t>ПиН</a:t>
          </a:r>
          <a:r>
            <a:rPr lang="ru-RU" b="1" i="1" dirty="0" smtClean="0">
              <a:solidFill>
                <a:schemeClr val="tx1"/>
              </a:solidFill>
            </a:rPr>
            <a:t>;</a:t>
          </a:r>
          <a:endParaRPr lang="ru-RU" dirty="0">
            <a:solidFill>
              <a:schemeClr val="tx1"/>
            </a:solidFill>
          </a:endParaRPr>
        </a:p>
      </dgm:t>
    </dgm:pt>
    <dgm:pt modelId="{DEB6EB04-AD45-45AD-80CE-F329F34FC039}" type="parTrans" cxnId="{80E61553-5FC5-47DA-B8F3-9B00D67703C2}">
      <dgm:prSet/>
      <dgm:spPr/>
      <dgm:t>
        <a:bodyPr/>
        <a:lstStyle/>
        <a:p>
          <a:endParaRPr lang="ru-RU"/>
        </a:p>
      </dgm:t>
    </dgm:pt>
    <dgm:pt modelId="{70AA16EC-13BB-4C2A-AE73-A8304C919F5C}" type="sibTrans" cxnId="{80E61553-5FC5-47DA-B8F3-9B00D67703C2}">
      <dgm:prSet/>
      <dgm:spPr/>
      <dgm:t>
        <a:bodyPr/>
        <a:lstStyle/>
        <a:p>
          <a:endParaRPr lang="ru-RU"/>
        </a:p>
      </dgm:t>
    </dgm:pt>
    <dgm:pt modelId="{95881F8D-2F8E-48AF-A927-F62DACA948B1}">
      <dgm:prSet custT="1"/>
      <dgm:spPr/>
      <dgm:t>
        <a:bodyPr/>
        <a:lstStyle/>
        <a:p>
          <a:pPr rtl="0"/>
          <a:r>
            <a:rPr lang="ru-RU" sz="2400" b="1" i="1" dirty="0" smtClean="0">
              <a:solidFill>
                <a:schemeClr val="tx1"/>
              </a:solidFill>
            </a:rPr>
            <a:t>кроме занятий с детьми в систему мероприятий входит работа с родителями</a:t>
          </a:r>
          <a:endParaRPr lang="ru-RU" sz="2400" dirty="0">
            <a:solidFill>
              <a:schemeClr val="tx1"/>
            </a:solidFill>
          </a:endParaRPr>
        </a:p>
      </dgm:t>
    </dgm:pt>
    <dgm:pt modelId="{4186364D-C406-40E1-B607-AE7CB7D4B705}" type="parTrans" cxnId="{4D125487-55F1-421B-865C-68A371054159}">
      <dgm:prSet/>
      <dgm:spPr/>
      <dgm:t>
        <a:bodyPr/>
        <a:lstStyle/>
        <a:p>
          <a:endParaRPr lang="ru-RU"/>
        </a:p>
      </dgm:t>
    </dgm:pt>
    <dgm:pt modelId="{FC74547F-7791-4389-A2F7-7EC98823B590}" type="sibTrans" cxnId="{4D125487-55F1-421B-865C-68A371054159}">
      <dgm:prSet/>
      <dgm:spPr/>
      <dgm:t>
        <a:bodyPr/>
        <a:lstStyle/>
        <a:p>
          <a:endParaRPr lang="ru-RU"/>
        </a:p>
      </dgm:t>
    </dgm:pt>
    <dgm:pt modelId="{540E249F-BD29-4F4B-8FA8-8CCE4827252B}" type="pres">
      <dgm:prSet presAssocID="{8D416495-CDF9-4552-9679-553FBF231B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3B1A13-4135-4AA0-BC8B-35351C1F5BA7}" type="pres">
      <dgm:prSet presAssocID="{6AD67BC6-3D53-43AA-B64A-8721D1E81E7A}" presName="linNode" presStyleCnt="0"/>
      <dgm:spPr/>
    </dgm:pt>
    <dgm:pt modelId="{01BBF248-F88C-41FC-AEE9-3B3DFB4D1145}" type="pres">
      <dgm:prSet presAssocID="{6AD67BC6-3D53-43AA-B64A-8721D1E81E7A}" presName="parentText" presStyleLbl="node1" presStyleIdx="0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947A3-3145-488E-9874-4CA915F314DD}" type="pres">
      <dgm:prSet presAssocID="{70AA16EC-13BB-4C2A-AE73-A8304C919F5C}" presName="sp" presStyleCnt="0"/>
      <dgm:spPr/>
    </dgm:pt>
    <dgm:pt modelId="{204B8D47-9031-4BDA-983A-8FC8C1DA09BF}" type="pres">
      <dgm:prSet presAssocID="{95881F8D-2F8E-48AF-A927-F62DACA948B1}" presName="linNode" presStyleCnt="0"/>
      <dgm:spPr/>
    </dgm:pt>
    <dgm:pt modelId="{DA9996FD-2358-4BF6-9426-ACF4CEF73A2D}" type="pres">
      <dgm:prSet presAssocID="{95881F8D-2F8E-48AF-A927-F62DACA948B1}" presName="parentText" presStyleLbl="node1" presStyleIdx="1" presStyleCnt="2" custScaleX="277778" custLinFactNeighborX="-2553" custLinFactNeighborY="-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95EA93-07EF-4990-860B-4C3AF7282E41}" type="presOf" srcId="{95881F8D-2F8E-48AF-A927-F62DACA948B1}" destId="{DA9996FD-2358-4BF6-9426-ACF4CEF73A2D}" srcOrd="0" destOrd="0" presId="urn:microsoft.com/office/officeart/2005/8/layout/vList5"/>
    <dgm:cxn modelId="{4D125487-55F1-421B-865C-68A371054159}" srcId="{8D416495-CDF9-4552-9679-553FBF231BCA}" destId="{95881F8D-2F8E-48AF-A927-F62DACA948B1}" srcOrd="1" destOrd="0" parTransId="{4186364D-C406-40E1-B607-AE7CB7D4B705}" sibTransId="{FC74547F-7791-4389-A2F7-7EC98823B590}"/>
    <dgm:cxn modelId="{998EBE59-AFD9-4FB4-BD6E-F253F1F7FE1E}" type="presOf" srcId="{8D416495-CDF9-4552-9679-553FBF231BCA}" destId="{540E249F-BD29-4F4B-8FA8-8CCE4827252B}" srcOrd="0" destOrd="0" presId="urn:microsoft.com/office/officeart/2005/8/layout/vList5"/>
    <dgm:cxn modelId="{62EA14F2-8464-4C24-8208-87CEAA439339}" type="presOf" srcId="{6AD67BC6-3D53-43AA-B64A-8721D1E81E7A}" destId="{01BBF248-F88C-41FC-AEE9-3B3DFB4D1145}" srcOrd="0" destOrd="0" presId="urn:microsoft.com/office/officeart/2005/8/layout/vList5"/>
    <dgm:cxn modelId="{80E61553-5FC5-47DA-B8F3-9B00D67703C2}" srcId="{8D416495-CDF9-4552-9679-553FBF231BCA}" destId="{6AD67BC6-3D53-43AA-B64A-8721D1E81E7A}" srcOrd="0" destOrd="0" parTransId="{DEB6EB04-AD45-45AD-80CE-F329F34FC039}" sibTransId="{70AA16EC-13BB-4C2A-AE73-A8304C919F5C}"/>
    <dgm:cxn modelId="{772DD011-3DC8-4920-BE6F-663DF00A8182}" type="presParOf" srcId="{540E249F-BD29-4F4B-8FA8-8CCE4827252B}" destId="{423B1A13-4135-4AA0-BC8B-35351C1F5BA7}" srcOrd="0" destOrd="0" presId="urn:microsoft.com/office/officeart/2005/8/layout/vList5"/>
    <dgm:cxn modelId="{7B2C1E57-8385-4C65-B671-04CF188BB799}" type="presParOf" srcId="{423B1A13-4135-4AA0-BC8B-35351C1F5BA7}" destId="{01BBF248-F88C-41FC-AEE9-3B3DFB4D1145}" srcOrd="0" destOrd="0" presId="urn:microsoft.com/office/officeart/2005/8/layout/vList5"/>
    <dgm:cxn modelId="{981016C1-75EF-405B-9B51-082BD62ECBFA}" type="presParOf" srcId="{540E249F-BD29-4F4B-8FA8-8CCE4827252B}" destId="{614947A3-3145-488E-9874-4CA915F314DD}" srcOrd="1" destOrd="0" presId="urn:microsoft.com/office/officeart/2005/8/layout/vList5"/>
    <dgm:cxn modelId="{C38A5202-47C5-44DE-B13E-31D3A766FA17}" type="presParOf" srcId="{540E249F-BD29-4F4B-8FA8-8CCE4827252B}" destId="{204B8D47-9031-4BDA-983A-8FC8C1DA09BF}" srcOrd="2" destOrd="0" presId="urn:microsoft.com/office/officeart/2005/8/layout/vList5"/>
    <dgm:cxn modelId="{E3C64E15-06B8-4E43-A2EB-FA562A3AB4F0}" type="presParOf" srcId="{204B8D47-9031-4BDA-983A-8FC8C1DA09BF}" destId="{DA9996FD-2358-4BF6-9426-ACF4CEF73A2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3B13C-892E-40FF-989F-4D628CC3CA9F}">
      <dsp:nvSpPr>
        <dsp:cNvPr id="0" name=""/>
        <dsp:cNvSpPr/>
      </dsp:nvSpPr>
      <dsp:spPr>
        <a:xfrm>
          <a:off x="0" y="845624"/>
          <a:ext cx="7125112" cy="236018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60C3A-B57F-4DE6-9ED2-3548246F9B6F}">
      <dsp:nvSpPr>
        <dsp:cNvPr id="0" name=""/>
        <dsp:cNvSpPr/>
      </dsp:nvSpPr>
      <dsp:spPr>
        <a:xfrm>
          <a:off x="0" y="0"/>
          <a:ext cx="6412600" cy="1620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повысить свой профессиональный уровень </a:t>
          </a:r>
          <a:endParaRPr lang="ru-RU" sz="2800" kern="1200" dirty="0"/>
        </a:p>
      </dsp:txBody>
      <dsp:txXfrm>
        <a:off x="0" y="0"/>
        <a:ext cx="6412600" cy="1620574"/>
      </dsp:txXfrm>
    </dsp:sp>
    <dsp:sp modelId="{B326DEC9-E8B1-44FB-94CD-53A103B9BBAC}">
      <dsp:nvSpPr>
        <dsp:cNvPr id="0" name=""/>
        <dsp:cNvSpPr/>
      </dsp:nvSpPr>
      <dsp:spPr>
        <a:xfrm>
          <a:off x="3003728" y="1823146"/>
          <a:ext cx="405143" cy="405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5ABC7-7596-4E74-8390-645DAAB24A73}">
      <dsp:nvSpPr>
        <dsp:cNvPr id="0" name=""/>
        <dsp:cNvSpPr/>
      </dsp:nvSpPr>
      <dsp:spPr>
        <a:xfrm>
          <a:off x="0" y="0"/>
          <a:ext cx="4934006" cy="49340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454D9-12B9-42D6-9FA1-771F43F68311}">
      <dsp:nvSpPr>
        <dsp:cNvPr id="0" name=""/>
        <dsp:cNvSpPr/>
      </dsp:nvSpPr>
      <dsp:spPr>
        <a:xfrm>
          <a:off x="2467003" y="0"/>
          <a:ext cx="6353467" cy="49340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Изучение современных подходов по использованию информационно-коммуникативных технологий в логопедической работе.</a:t>
          </a:r>
          <a:endParaRPr lang="ru-RU" sz="1600" kern="1200" dirty="0"/>
        </a:p>
      </dsp:txBody>
      <dsp:txXfrm>
        <a:off x="2467003" y="0"/>
        <a:ext cx="6353467" cy="1048476"/>
      </dsp:txXfrm>
    </dsp:sp>
    <dsp:sp modelId="{D34F500A-7DC8-40B7-B950-54A2CB21D138}">
      <dsp:nvSpPr>
        <dsp:cNvPr id="0" name=""/>
        <dsp:cNvSpPr/>
      </dsp:nvSpPr>
      <dsp:spPr>
        <a:xfrm>
          <a:off x="647588" y="1048476"/>
          <a:ext cx="3638830" cy="363883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56375-DEEE-48D6-B64A-EA6E6CA7EA1D}">
      <dsp:nvSpPr>
        <dsp:cNvPr id="0" name=""/>
        <dsp:cNvSpPr/>
      </dsp:nvSpPr>
      <dsp:spPr>
        <a:xfrm>
          <a:off x="2467003" y="1048476"/>
          <a:ext cx="6353467" cy="36388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Планирование работы по использованию информационно-коммуникативных технологий.  </a:t>
          </a:r>
          <a:endParaRPr lang="ru-RU" sz="1600" kern="1200"/>
        </a:p>
      </dsp:txBody>
      <dsp:txXfrm>
        <a:off x="2467003" y="1048476"/>
        <a:ext cx="6353467" cy="1048476"/>
      </dsp:txXfrm>
    </dsp:sp>
    <dsp:sp modelId="{842A74DF-BCF6-49D3-9911-0DF8AF0953E5}">
      <dsp:nvSpPr>
        <dsp:cNvPr id="0" name=""/>
        <dsp:cNvSpPr/>
      </dsp:nvSpPr>
      <dsp:spPr>
        <a:xfrm>
          <a:off x="1295176" y="2096952"/>
          <a:ext cx="2343653" cy="234365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C8AB7-B6B0-43C3-95B8-7DE9938590A4}">
      <dsp:nvSpPr>
        <dsp:cNvPr id="0" name=""/>
        <dsp:cNvSpPr/>
      </dsp:nvSpPr>
      <dsp:spPr>
        <a:xfrm>
          <a:off x="2467003" y="2096952"/>
          <a:ext cx="6353467" cy="23436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Описать формы и методы работы с детьми и родителями с использованием компьютерных технологий в корреционно-логопедической работе с детьми.</a:t>
          </a:r>
          <a:endParaRPr lang="ru-RU" sz="1600" kern="1200"/>
        </a:p>
      </dsp:txBody>
      <dsp:txXfrm>
        <a:off x="2467003" y="2096952"/>
        <a:ext cx="6353467" cy="1048476"/>
      </dsp:txXfrm>
    </dsp:sp>
    <dsp:sp modelId="{0E868BB4-A234-45BD-9773-E6E7B4BC3697}">
      <dsp:nvSpPr>
        <dsp:cNvPr id="0" name=""/>
        <dsp:cNvSpPr/>
      </dsp:nvSpPr>
      <dsp:spPr>
        <a:xfrm>
          <a:off x="1942765" y="3145429"/>
          <a:ext cx="1048476" cy="10484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95434-54B2-4374-BDF2-913B57449016}">
      <dsp:nvSpPr>
        <dsp:cNvPr id="0" name=""/>
        <dsp:cNvSpPr/>
      </dsp:nvSpPr>
      <dsp:spPr>
        <a:xfrm>
          <a:off x="2467003" y="3145429"/>
          <a:ext cx="6353467" cy="10484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Внедрить систему работы по использованию информационных компьютерных технологий в работе с детьми с нарушениями речи, распространение положительного опыта.</a:t>
          </a:r>
          <a:endParaRPr lang="ru-RU" sz="1600" kern="1200"/>
        </a:p>
      </dsp:txBody>
      <dsp:txXfrm>
        <a:off x="2467003" y="3145429"/>
        <a:ext cx="6353467" cy="1048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E82E4-0562-4381-A19F-5C5131A3E66D}">
      <dsp:nvSpPr>
        <dsp:cNvPr id="0" name=""/>
        <dsp:cNvSpPr/>
      </dsp:nvSpPr>
      <dsp:spPr>
        <a:xfrm>
          <a:off x="337537" y="789"/>
          <a:ext cx="7965884" cy="4788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Компьютер несет в себе образный тип информации, наиболее близкий и понятный дошкольникам. Движение, звук, мультипликация надолго привлекают внимание детей. Дети получают эмоциональный и познавательный заряд, вызывающий у них желание рассмотреть, действовать, играть, вернуться к этому занятию вновь.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Поэтому, проблема использования специализированных компьютерных технологий в работе с детьми дошкольного возраста с речевой патологией для формирования у них положительной мотивации к учебной деятельности в настоящее время особо актуальна</a:t>
          </a:r>
          <a:r>
            <a:rPr lang="ru-RU" sz="1800" b="1" i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77785" y="141037"/>
        <a:ext cx="7685388" cy="45079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F6297-B849-406F-8C4C-7ED6E7BF0280}">
      <dsp:nvSpPr>
        <dsp:cNvPr id="0" name=""/>
        <dsp:cNvSpPr/>
      </dsp:nvSpPr>
      <dsp:spPr>
        <a:xfrm>
          <a:off x="0" y="1967"/>
          <a:ext cx="7125112" cy="947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tx2">
                  <a:lumMod val="50000"/>
                </a:schemeClr>
              </a:solidFill>
            </a:rPr>
            <a:t>Профессионально-педагогическая деятельность.</a:t>
          </a:r>
          <a:endParaRPr lang="ru-RU" sz="2800" b="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6243" y="48210"/>
        <a:ext cx="7032626" cy="854802"/>
      </dsp:txXfrm>
    </dsp:sp>
    <dsp:sp modelId="{4A086D28-B5ED-4A97-BABB-81484FE6C282}">
      <dsp:nvSpPr>
        <dsp:cNvPr id="0" name=""/>
        <dsp:cNvSpPr/>
      </dsp:nvSpPr>
      <dsp:spPr>
        <a:xfrm>
          <a:off x="0" y="961659"/>
          <a:ext cx="7125112" cy="947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5">
                  <a:lumMod val="50000"/>
                </a:schemeClr>
              </a:solidFill>
            </a:rPr>
            <a:t>Методическая работа. Пополнение  методической копилки педагога.</a:t>
          </a:r>
          <a:endParaRPr lang="ru-RU" sz="2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6243" y="1007902"/>
        <a:ext cx="7032626" cy="854802"/>
      </dsp:txXfrm>
    </dsp:sp>
    <dsp:sp modelId="{18645770-4C69-4AAB-8E0D-BE9F0BCCD5C1}">
      <dsp:nvSpPr>
        <dsp:cNvPr id="0" name=""/>
        <dsp:cNvSpPr/>
      </dsp:nvSpPr>
      <dsp:spPr>
        <a:xfrm>
          <a:off x="0" y="1921351"/>
          <a:ext cx="7125112" cy="947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Изучение специальной литературы.</a:t>
          </a:r>
          <a:endParaRPr lang="ru-RU" sz="2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6243" y="1967594"/>
        <a:ext cx="7032626" cy="854802"/>
      </dsp:txXfrm>
    </dsp:sp>
    <dsp:sp modelId="{DC4DE3FC-2B07-4B82-9A8C-0F7AC36C309F}">
      <dsp:nvSpPr>
        <dsp:cNvPr id="0" name=""/>
        <dsp:cNvSpPr/>
      </dsp:nvSpPr>
      <dsp:spPr>
        <a:xfrm>
          <a:off x="0" y="2881042"/>
          <a:ext cx="7125112" cy="947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5">
                  <a:lumMod val="50000"/>
                </a:schemeClr>
              </a:solidFill>
            </a:rPr>
            <a:t>Повышение квалификации, профессионального мастерства.</a:t>
          </a:r>
          <a:endParaRPr lang="ru-RU" sz="2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6243" y="2927285"/>
        <a:ext cx="7032626" cy="854802"/>
      </dsp:txXfrm>
    </dsp:sp>
    <dsp:sp modelId="{4037C02A-18B4-476C-91EC-1189A4E11DFF}">
      <dsp:nvSpPr>
        <dsp:cNvPr id="0" name=""/>
        <dsp:cNvSpPr/>
      </dsp:nvSpPr>
      <dsp:spPr>
        <a:xfrm>
          <a:off x="0" y="3840734"/>
          <a:ext cx="7125112" cy="947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Обобщение практического опыта педагогов МДОУ.</a:t>
          </a:r>
          <a:endParaRPr lang="ru-RU" sz="2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6243" y="3886977"/>
        <a:ext cx="7032626" cy="854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E8F9E-7D0B-43E8-ABC2-E4E0478FA516}">
      <dsp:nvSpPr>
        <dsp:cNvPr id="0" name=""/>
        <dsp:cNvSpPr/>
      </dsp:nvSpPr>
      <dsp:spPr>
        <a:xfrm>
          <a:off x="0" y="1425649"/>
          <a:ext cx="4480719" cy="17922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Изготовление презентаций для НОД по лексическим темам и для индивидуальных занятий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896144" y="1425649"/>
        <a:ext cx="2688432" cy="17922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BF248-F88C-41FC-AEE9-3B3DFB4D1145}">
      <dsp:nvSpPr>
        <dsp:cNvPr id="0" name=""/>
        <dsp:cNvSpPr/>
      </dsp:nvSpPr>
      <dsp:spPr>
        <a:xfrm>
          <a:off x="4040" y="55"/>
          <a:ext cx="8272839" cy="22311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chemeClr val="tx1"/>
              </a:solidFill>
            </a:rPr>
            <a:t>работу с компьютером проводить в зависимости от возраста ребенка, особенностей его нервной системы, 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chemeClr val="tx1"/>
              </a:solidFill>
            </a:rPr>
            <a:t>в соответствие с требованиями 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chemeClr val="tx1"/>
              </a:solidFill>
            </a:rPr>
            <a:t>САН </a:t>
          </a:r>
          <a:r>
            <a:rPr lang="ru-RU" sz="2300" b="1" i="1" kern="1200" dirty="0" err="1" smtClean="0">
              <a:solidFill>
                <a:schemeClr val="tx1"/>
              </a:solidFill>
            </a:rPr>
            <a:t>ПиН</a:t>
          </a:r>
          <a:r>
            <a:rPr lang="ru-RU" sz="2300" b="1" i="1" kern="1200" dirty="0" smtClean="0">
              <a:solidFill>
                <a:schemeClr val="tx1"/>
              </a:solidFill>
            </a:rPr>
            <a:t>;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112956" y="108971"/>
        <a:ext cx="8055007" cy="2013316"/>
      </dsp:txXfrm>
    </dsp:sp>
    <dsp:sp modelId="{DA9996FD-2358-4BF6-9426-ACF4CEF73A2D}">
      <dsp:nvSpPr>
        <dsp:cNvPr id="0" name=""/>
        <dsp:cNvSpPr/>
      </dsp:nvSpPr>
      <dsp:spPr>
        <a:xfrm>
          <a:off x="0" y="2341713"/>
          <a:ext cx="8272839" cy="22311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</a:rPr>
            <a:t>кроме занятий с детьми в систему мероприятий входит работа с родителями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08916" y="2450629"/>
        <a:ext cx="8055007" cy="2013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D8D57-7CA5-44E5-A6A6-7538C11002B1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14955-A917-4EF1-A504-298A2F5DD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20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oped-sfera.ru/" TargetMode="External"/><Relationship Id="rId2" Type="http://schemas.openxmlformats.org/officeDocument/2006/relationships/hyperlink" Target="http://www.solnet.e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ogoped.ru/index.ht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2492896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/>
              <a:t/>
            </a:r>
            <a:br>
              <a:rPr lang="ru-RU" sz="4000" i="1" dirty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/>
              <a:t/>
            </a:r>
            <a:br>
              <a:rPr lang="ru-RU" sz="4000" i="1" dirty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/>
              <a:t/>
            </a:r>
            <a:br>
              <a:rPr lang="ru-RU" sz="4000" i="1" dirty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/>
              <a:t/>
            </a:r>
            <a:br>
              <a:rPr lang="ru-RU" sz="4000" i="1" dirty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2000" b="1" i="1" dirty="0" smtClean="0"/>
              <a:t>Муниципальное бюджетное дошкольное образовательное учреждение детский сад комбинированного вида </a:t>
            </a:r>
            <a:br>
              <a:rPr lang="ru-RU" sz="2000" b="1" i="1" dirty="0" smtClean="0"/>
            </a:br>
            <a:r>
              <a:rPr lang="ru-RU" sz="2000" b="1" i="1" dirty="0" smtClean="0"/>
              <a:t>№ 5 «Родничок»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ТЕМА </a:t>
            </a: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</a:rPr>
              <a:t>САМООБРАЗОВАНИЯ:</a:t>
            </a:r>
            <a:br>
              <a:rPr lang="ru-RU" sz="3600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b="1" i="1" dirty="0"/>
              <a:t> «Использование информационных технологий на логопедических занятиях</a:t>
            </a:r>
            <a:r>
              <a:rPr lang="ru-RU" sz="4000" b="1" i="1" dirty="0" smtClean="0"/>
              <a:t>».</a:t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Учитель-логопед: Майорова Е.К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i="1" dirty="0"/>
              <a:t/>
            </a:r>
            <a:br>
              <a:rPr lang="ru-RU" sz="4000" i="1" dirty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530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Изучение специальной литературы.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Изучение материалов на сайтах:</a:t>
            </a:r>
          </a:p>
          <a:p>
            <a:pPr lvl="0"/>
            <a:r>
              <a:rPr lang="ru-RU" sz="2400" dirty="0"/>
              <a:t>Детский портал "</a:t>
            </a:r>
            <a:r>
              <a:rPr lang="ru-RU" sz="2400" dirty="0" err="1"/>
              <a:t>Солнышко"</a:t>
            </a:r>
            <a:r>
              <a:rPr lang="ru-RU" sz="2400" b="1" u="sng" dirty="0" err="1">
                <a:hlinkClick r:id="rId2"/>
              </a:rPr>
              <a:t>http</a:t>
            </a:r>
            <a:r>
              <a:rPr lang="ru-RU" sz="2400" b="1" u="sng" dirty="0">
                <a:hlinkClick r:id="rId2"/>
              </a:rPr>
              <a:t>://www.solnet.ee/</a:t>
            </a:r>
            <a:endParaRPr lang="ru-RU" sz="2400" dirty="0"/>
          </a:p>
          <a:p>
            <a:pPr lvl="0"/>
            <a:r>
              <a:rPr lang="ru-RU" sz="2400" dirty="0" err="1"/>
              <a:t>Журнал"Логопед</a:t>
            </a:r>
            <a:r>
              <a:rPr lang="ru-RU" sz="2400" dirty="0"/>
              <a:t>" </a:t>
            </a:r>
            <a:br>
              <a:rPr lang="ru-RU" sz="2400" dirty="0"/>
            </a:br>
            <a:r>
              <a:rPr lang="ru-RU" sz="2400" b="1" u="sng" dirty="0">
                <a:hlinkClick r:id="rId3"/>
              </a:rPr>
              <a:t>http://www.logoped-sfera.ru/</a:t>
            </a:r>
            <a:r>
              <a:rPr lang="ru-RU" sz="2400" dirty="0"/>
              <a:t> </a:t>
            </a:r>
          </a:p>
          <a:p>
            <a:r>
              <a:rPr lang="ru-RU" sz="2400" dirty="0" err="1"/>
              <a:t>Логопед.ру</a:t>
            </a:r>
            <a:r>
              <a:rPr lang="ru-RU" sz="2400" dirty="0"/>
              <a:t> </a:t>
            </a:r>
            <a:r>
              <a:rPr lang="ru-RU" sz="2400" b="1" u="sng" dirty="0">
                <a:hlinkClick r:id="rId4"/>
              </a:rPr>
              <a:t>http://www.logoped.ru/index.htm/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536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ctr">
              <a:spcBef>
                <a:spcPct val="200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Открытый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показ для родителей с использованием презентации по артикуляционной гимнастики.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449999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2" y="1988840"/>
            <a:ext cx="507408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7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Повышение квалификации, профессионального мастерства.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125112" cy="405143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/>
              <a:t>Прохождение курсов повышения квалификации в </a:t>
            </a:r>
            <a:r>
              <a:rPr lang="ru-RU" sz="2000" b="1" dirty="0" smtClean="0"/>
              <a:t>  </a:t>
            </a:r>
            <a:r>
              <a:rPr lang="ru-RU" sz="2000" b="1" dirty="0"/>
              <a:t>ГБОУ ВПО </a:t>
            </a:r>
            <a:r>
              <a:rPr lang="ru-RU" sz="2000" b="1" dirty="0" smtClean="0"/>
              <a:t>МО "АКАДЕМИЯ </a:t>
            </a:r>
            <a:r>
              <a:rPr lang="ru-RU" sz="2000" b="1" dirty="0"/>
              <a:t>СОЦИАЛЬНОГО УПРАВЛЕНИЯ" </a:t>
            </a:r>
            <a:r>
              <a:rPr lang="ru-RU" sz="2000" b="1" dirty="0" err="1"/>
              <a:t>г.Москва</a:t>
            </a:r>
            <a:r>
              <a:rPr lang="ru-RU" sz="2000" b="1" dirty="0"/>
              <a:t>,  </a:t>
            </a: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i="1" u="sng" dirty="0" smtClean="0"/>
              <a:t> </a:t>
            </a:r>
            <a:r>
              <a:rPr lang="ru-RU" sz="2000" b="1" i="1" u="sng" dirty="0"/>
              <a:t>на тему: «Диагностика психоречевых </a:t>
            </a:r>
            <a:r>
              <a:rPr lang="ru-RU" sz="2000" b="1" i="1" u="sng" dirty="0" smtClean="0"/>
              <a:t>           нарушений </a:t>
            </a:r>
            <a:r>
              <a:rPr lang="ru-RU" sz="2000" b="1" i="1" u="sng" dirty="0"/>
              <a:t>у детей </a:t>
            </a:r>
            <a:r>
              <a:rPr lang="ru-RU" sz="2000" b="1" i="1" u="sng" dirty="0" smtClean="0"/>
              <a:t>»</a:t>
            </a:r>
          </a:p>
          <a:p>
            <a:pPr marL="0" indent="0" algn="ctr">
              <a:buNone/>
            </a:pPr>
            <a:endParaRPr lang="ru-RU" sz="2000" b="1" dirty="0" smtClean="0"/>
          </a:p>
          <a:p>
            <a:r>
              <a:rPr lang="ru-RU" sz="2000" b="1" dirty="0"/>
              <a:t>Прохождение курсов повышения квалификации в  ГОУ ВПО </a:t>
            </a:r>
            <a:r>
              <a:rPr lang="ru-RU" sz="2000" b="1" dirty="0" smtClean="0"/>
              <a:t>МГОУ </a:t>
            </a:r>
            <a:r>
              <a:rPr lang="ru-RU" sz="2000" b="1" dirty="0" err="1" smtClean="0"/>
              <a:t>г.Москва</a:t>
            </a:r>
            <a:r>
              <a:rPr lang="ru-RU" sz="2000" b="1" dirty="0" smtClean="0"/>
              <a:t>  </a:t>
            </a:r>
          </a:p>
          <a:p>
            <a:pPr marL="0" indent="0" algn="ctr">
              <a:buNone/>
            </a:pPr>
            <a:r>
              <a:rPr lang="ru-RU" sz="2000" b="1" dirty="0" smtClean="0"/>
              <a:t> </a:t>
            </a:r>
            <a:r>
              <a:rPr lang="ru-RU" sz="2000" b="1" u="sng" dirty="0"/>
              <a:t>на тему: «Подготовка педагога к инновационной деятельности педагога »</a:t>
            </a:r>
          </a:p>
        </p:txBody>
      </p:sp>
    </p:spTree>
    <p:extLst>
      <p:ext uri="{BB962C8B-B14F-4D97-AF65-F5344CB8AC3E}">
        <p14:creationId xmlns:p14="http://schemas.microsoft.com/office/powerpoint/2010/main" val="41506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1" baseline="-25000" dirty="0">
                <a:solidFill>
                  <a:schemeClr val="accent5">
                    <a:lumMod val="50000"/>
                  </a:schemeClr>
                </a:solidFill>
              </a:rPr>
              <a:t>Условия реализации поставленных </a:t>
            </a:r>
            <a:r>
              <a:rPr lang="ru-RU" sz="4000" b="1" i="1" baseline="-25000" dirty="0" smtClean="0">
                <a:solidFill>
                  <a:schemeClr val="accent5">
                    <a:lumMod val="50000"/>
                  </a:schemeClr>
                </a:solidFill>
              </a:rPr>
              <a:t>задач: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919558"/>
              </p:ext>
            </p:extLst>
          </p:nvPr>
        </p:nvGraphicFramePr>
        <p:xfrm>
          <a:off x="467544" y="1807361"/>
          <a:ext cx="8280920" cy="4573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172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Вывод: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7"/>
            <a:ext cx="8568952" cy="5184576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b="1" dirty="0"/>
              <a:t>Главным преимуществом  использования презентаций  на занятиях в ДОУ является то, что они позволяют значительно повысить мотивационную готовность детей-логопатов к проведению коррекционных  занятий  путём моделирования  </a:t>
            </a:r>
            <a:r>
              <a:rPr lang="ru-RU" b="1" dirty="0" err="1"/>
              <a:t>коррекционно</a:t>
            </a:r>
            <a:r>
              <a:rPr lang="ru-RU" b="1" dirty="0"/>
              <a:t> - развивающей компьютерной среды. </a:t>
            </a:r>
            <a:r>
              <a:rPr lang="ru-RU" b="1"/>
              <a:t> </a:t>
            </a:r>
            <a:endParaRPr lang="ru-RU" b="1" smtClean="0"/>
          </a:p>
          <a:p>
            <a:r>
              <a:rPr lang="ru-RU" b="1" smtClean="0"/>
              <a:t>Общение </a:t>
            </a:r>
            <a:r>
              <a:rPr lang="ru-RU" b="1" dirty="0"/>
              <a:t>с компьютером вызывает у дошкольников живой интерес, сначала как игровая, а затем как учебная деятельность.</a:t>
            </a:r>
          </a:p>
          <a:p>
            <a:pPr algn="just"/>
            <a:r>
              <a:rPr lang="ru-RU" sz="2400" dirty="0"/>
              <a:t>        Этот интерес и лежит в основе формирования  таких важных структур, как познавательная мотивация, произвольные память и внимание, а именно эти качества обеспечивают психологическую готовность к обучению в школе.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3649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Цель самообразования: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42310"/>
              </p:ext>
            </p:extLst>
          </p:nvPr>
        </p:nvGraphicFramePr>
        <p:xfrm>
          <a:off x="1009443" y="1807361"/>
          <a:ext cx="7125112" cy="405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20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u="sng" dirty="0">
                <a:solidFill>
                  <a:schemeClr val="accent5">
                    <a:lumMod val="50000"/>
                  </a:schemeClr>
                </a:solidFill>
              </a:rPr>
              <a:t>Задачи: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514729"/>
              </p:ext>
            </p:extLst>
          </p:nvPr>
        </p:nvGraphicFramePr>
        <p:xfrm>
          <a:off x="-535" y="1628800"/>
          <a:ext cx="8820471" cy="4934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30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Актуальность темы самообразования: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632686"/>
              </p:ext>
            </p:extLst>
          </p:nvPr>
        </p:nvGraphicFramePr>
        <p:xfrm>
          <a:off x="251520" y="1807361"/>
          <a:ext cx="8640959" cy="4789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39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09442" y="0"/>
            <a:ext cx="7125113" cy="1600199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489CF">
                    <a:lumMod val="50000"/>
                  </a:srgbClr>
                </a:solidFill>
              </a:rPr>
              <a:t>Актуальность темы самообразования: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ФОТО\фото 8 группа 2013\IMG_24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97" y="1503495"/>
            <a:ext cx="8100392" cy="540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1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924475"/>
          </a:xfrm>
        </p:spPr>
        <p:txBody>
          <a:bodyPr/>
          <a:lstStyle/>
          <a:p>
            <a:pPr algn="ctr"/>
            <a:r>
              <a:rPr lang="ru-RU" sz="4000" b="1" u="sng" dirty="0">
                <a:solidFill>
                  <a:schemeClr val="accent5">
                    <a:lumMod val="50000"/>
                  </a:schemeClr>
                </a:solidFill>
              </a:rPr>
              <a:t>Содержание: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116387"/>
              </p:ext>
            </p:extLst>
          </p:nvPr>
        </p:nvGraphicFramePr>
        <p:xfrm>
          <a:off x="1009443" y="1807361"/>
          <a:ext cx="7125112" cy="4789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38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Практическое применение темы самообразования: 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/>
              <a:t>Информационно-коммуникационные технологии обладают огромными дидактическими возможностями, которые эффективно и творчески может использовать учитель – логопед.</a:t>
            </a:r>
            <a:endParaRPr lang="ru-RU" dirty="0"/>
          </a:p>
          <a:p>
            <a:r>
              <a:rPr lang="ru-RU" b="1" i="1" dirty="0"/>
              <a:t>В настоящее время разработано множество компьютерных игр, интересных мультимедийных пособий с энциклопедическими данными для дошкольников, отвечающих современным психолого-педагогическим, эргономическим и санитарно-гигиеническим требованиям и успешно использующихся в практике решения задач познавательного, социального и эстетического развития детей.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1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667014" cy="924475"/>
          </a:xfrm>
        </p:spPr>
        <p:txBody>
          <a:bodyPr/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Профессионально-педагогическая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деятельность: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807361"/>
            <a:ext cx="8064896" cy="4051437"/>
          </a:xfrm>
        </p:spPr>
        <p:txBody>
          <a:bodyPr>
            <a:normAutofit/>
          </a:bodyPr>
          <a:lstStyle/>
          <a:p>
            <a:r>
              <a:rPr lang="ru-RU" sz="2800" b="1" dirty="0"/>
              <a:t>Изучить и проанализировать:</a:t>
            </a:r>
          </a:p>
          <a:p>
            <a:pPr lvl="0"/>
            <a:r>
              <a:rPr lang="ru-RU" sz="2800" b="1" dirty="0"/>
              <a:t>«Закон об образовании» </a:t>
            </a:r>
          </a:p>
          <a:p>
            <a:pPr lvl="0"/>
            <a:r>
              <a:rPr lang="ru-RU" sz="2800" b="1" dirty="0"/>
              <a:t> Проект  ФГОС дошкольного образования.</a:t>
            </a:r>
          </a:p>
          <a:p>
            <a:r>
              <a:rPr lang="ru-RU" sz="2800" b="1" dirty="0"/>
              <a:t>Программу коррекционной логопедической работы Н.В. </a:t>
            </a:r>
            <a:r>
              <a:rPr lang="ru-RU" sz="2800" b="1" dirty="0" err="1"/>
              <a:t>Нищевой</a:t>
            </a:r>
            <a:r>
              <a:rPr lang="ru-RU" sz="2800" b="1" dirty="0"/>
              <a:t> для второй младшей группы.</a:t>
            </a:r>
          </a:p>
        </p:txBody>
      </p:sp>
    </p:spTree>
    <p:extLst>
      <p:ext uri="{BB962C8B-B14F-4D97-AF65-F5344CB8AC3E}">
        <p14:creationId xmlns:p14="http://schemas.microsoft.com/office/powerpoint/2010/main" val="38511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Методическая работа. Пополнение  методической копилки педагога.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2544205"/>
              </p:ext>
            </p:extLst>
          </p:nvPr>
        </p:nvGraphicFramePr>
        <p:xfrm>
          <a:off x="0" y="1809749"/>
          <a:ext cx="4480719" cy="4643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80053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4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183</TotalTime>
  <Words>436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          Муниципальное бюджетное дошкольное образовательное учреждение детский сад комбинированного вида  № 5 «Родничок»  ТЕМА САМООБРАЗОВАНИЯ:   «Использование информационных технологий на логопедических занятиях».  Учитель-логопед: Майорова Е.К   </vt:lpstr>
      <vt:lpstr>Цель самообразования:</vt:lpstr>
      <vt:lpstr>Задачи: </vt:lpstr>
      <vt:lpstr>Актуальность темы самообразования:</vt:lpstr>
      <vt:lpstr>Актуальность темы самообразования:</vt:lpstr>
      <vt:lpstr>Содержание: </vt:lpstr>
      <vt:lpstr>Практическое применение темы самообразования: </vt:lpstr>
      <vt:lpstr>Профессионально-педагогическая деятельность: </vt:lpstr>
      <vt:lpstr>Методическая работа. Пополнение  методической копилки педагога. </vt:lpstr>
      <vt:lpstr>Изучение специальной литературы. </vt:lpstr>
      <vt:lpstr>Открытый показ для родителей с использованием презентации по артикуляционной гимнастики. </vt:lpstr>
      <vt:lpstr>Повышение квалификации, профессионального мастерства.</vt:lpstr>
      <vt:lpstr>Условия реализации поставленных задач: 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«Использование информационно- коммуникативных   технологий в коррекционной работе учителя-логопеда».                                           </dc:title>
  <dc:creator>Женя</dc:creator>
  <cp:lastModifiedBy>Женя</cp:lastModifiedBy>
  <cp:revision>18</cp:revision>
  <dcterms:created xsi:type="dcterms:W3CDTF">2013-12-02T04:00:08Z</dcterms:created>
  <dcterms:modified xsi:type="dcterms:W3CDTF">2014-05-14T05:19:05Z</dcterms:modified>
</cp:coreProperties>
</file>