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60" r:id="rId5"/>
    <p:sldId id="262" r:id="rId6"/>
    <p:sldId id="269" r:id="rId7"/>
    <p:sldId id="263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BFE4AC-13CA-4F60-BA8A-EEEF9999BB7B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85BF7B-7D96-44C6-8264-F5B51C56A5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Правописание приставок </a:t>
            </a:r>
            <a:r>
              <a:rPr lang="ru-RU" dirty="0" err="1" smtClean="0"/>
              <a:t>пре-при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Приставка </a:t>
            </a:r>
            <a:r>
              <a:rPr lang="ru-RU" dirty="0" err="1" smtClean="0"/>
              <a:t>пре</a:t>
            </a:r>
            <a:r>
              <a:rPr lang="ru-RU" dirty="0" smtClean="0"/>
              <a:t>-</a:t>
            </a:r>
            <a:endParaRPr lang="ru-RU" dirty="0"/>
          </a:p>
        </p:txBody>
      </p:sp>
      <p:pic>
        <p:nvPicPr>
          <p:cNvPr id="23554" name="Picture 2" descr="D:\Documents\Desktop\1.bm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55776" y="1412776"/>
            <a:ext cx="3096344" cy="421761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195736" y="5733256"/>
            <a:ext cx="4038600" cy="909701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u="sng" dirty="0" err="1" smtClean="0"/>
              <a:t>ПРЕ</a:t>
            </a:r>
            <a:r>
              <a:rPr lang="ru-RU" dirty="0" err="1" smtClean="0"/>
              <a:t>длинная</a:t>
            </a:r>
            <a:r>
              <a:rPr lang="ru-RU" dirty="0" smtClean="0"/>
              <a:t> </a:t>
            </a:r>
            <a:r>
              <a:rPr lang="ru-RU" dirty="0" err="1" smtClean="0"/>
              <a:t>коса-</a:t>
            </a:r>
            <a:r>
              <a:rPr lang="ru-RU" b="1" dirty="0" err="1" smtClean="0"/>
              <a:t>очень</a:t>
            </a:r>
            <a:r>
              <a:rPr lang="ru-RU" dirty="0" smtClean="0"/>
              <a:t> длинная.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Приставка пере-</a:t>
            </a:r>
            <a:endParaRPr lang="ru-RU" dirty="0"/>
          </a:p>
        </p:txBody>
      </p:sp>
      <p:pic>
        <p:nvPicPr>
          <p:cNvPr id="4" name="Содержимое 3" descr="D:\Documents\Desktop\1306737580_konkur_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57150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95736" y="6175757"/>
            <a:ext cx="28963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ПРЕ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одолеть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пре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граду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Определяю, к какой группе относится приставка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sz="1800" dirty="0" smtClean="0"/>
              <a:t>      1-й                                           2-й                                                   3-й</a:t>
            </a:r>
          </a:p>
          <a:p>
            <a:r>
              <a:rPr lang="ru-RU" sz="1800" dirty="0" smtClean="0"/>
              <a:t>Вывод: пишу всегда                 Определяю, перед каким              </a:t>
            </a:r>
            <a:r>
              <a:rPr lang="ru-RU" sz="4000" dirty="0" smtClean="0"/>
              <a:t>?   </a:t>
            </a:r>
            <a:r>
              <a:rPr lang="ru-RU" sz="1800" dirty="0" smtClean="0"/>
              <a:t>                    </a:t>
            </a:r>
          </a:p>
          <a:p>
            <a:r>
              <a:rPr lang="ru-RU" sz="1800" dirty="0" smtClean="0"/>
              <a:t>(как в списке)                            согласным приставка .                  </a:t>
            </a:r>
          </a:p>
          <a:p>
            <a:r>
              <a:rPr lang="ru-RU" sz="1800" dirty="0" smtClean="0"/>
              <a:t>одинаково                        Вывод: перед            Вывод: перед</a:t>
            </a:r>
          </a:p>
          <a:p>
            <a:r>
              <a:rPr lang="ru-RU" sz="1800" dirty="0" smtClean="0"/>
              <a:t>                                             глухими                    звонкими</a:t>
            </a:r>
          </a:p>
          <a:p>
            <a:r>
              <a:rPr lang="ru-RU" sz="1800" dirty="0" smtClean="0"/>
              <a:t>                                             пишу  С                       пишу З        </a:t>
            </a:r>
          </a:p>
          <a:p>
            <a:pPr lvl="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Приближение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Теплоход </a:t>
            </a:r>
            <a:r>
              <a:rPr lang="ru-RU" sz="2000" b="1" u="sng" dirty="0" err="1" smtClean="0"/>
              <a:t>ПРИ</a:t>
            </a:r>
            <a:r>
              <a:rPr lang="ru-RU" sz="1400" dirty="0" err="1" smtClean="0"/>
              <a:t>плыл</a:t>
            </a:r>
            <a:r>
              <a:rPr lang="ru-RU" sz="1400" dirty="0" smtClean="0"/>
              <a:t>    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  Поезд </a:t>
            </a:r>
            <a:r>
              <a:rPr lang="ru-RU" sz="1400" b="1" u="sng" dirty="0" err="1" smtClean="0"/>
              <a:t>ПРИ</a:t>
            </a:r>
            <a:r>
              <a:rPr lang="ru-RU" sz="1400" dirty="0" err="1" smtClean="0"/>
              <a:t>ехал</a:t>
            </a:r>
            <a:endParaRPr lang="ru-RU" sz="1400" dirty="0" smtClean="0"/>
          </a:p>
          <a:p>
            <a:pPr>
              <a:buNone/>
            </a:pPr>
            <a:endParaRPr lang="ru-RU" sz="1400" dirty="0" smtClean="0"/>
          </a:p>
        </p:txBody>
      </p:sp>
      <p:pic>
        <p:nvPicPr>
          <p:cNvPr id="4" name="Рисунок 3" descr="D:\Documents\Desktop\8307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412776"/>
            <a:ext cx="4536504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D:\Documents\Desktop\pristan-saksonskogo-parohodstva_1057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3816424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Приближение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Прибыл ли поезд, приплыл теплоход,</a:t>
            </a:r>
          </a:p>
          <a:p>
            <a:pPr>
              <a:buNone/>
            </a:pPr>
            <a:r>
              <a:rPr lang="ru-RU" sz="2800" dirty="0" smtClean="0"/>
              <a:t>Космонавт прилетел из Вселенной –</a:t>
            </a:r>
          </a:p>
          <a:p>
            <a:pPr>
              <a:buNone/>
            </a:pPr>
            <a:r>
              <a:rPr lang="ru-RU" sz="2800" dirty="0" smtClean="0"/>
              <a:t> В словах </a:t>
            </a:r>
            <a:r>
              <a:rPr lang="ru-RU" sz="2800" i="1" dirty="0" smtClean="0"/>
              <a:t>придет, прилетит, приплывет</a:t>
            </a:r>
            <a:endParaRPr lang="ru-RU" sz="2800" dirty="0" smtClean="0"/>
          </a:p>
          <a:p>
            <a:pPr>
              <a:buNone/>
            </a:pPr>
            <a:r>
              <a:rPr lang="ru-RU" sz="2800" i="1" dirty="0" smtClean="0"/>
              <a:t> </a:t>
            </a:r>
            <a:r>
              <a:rPr lang="ru-RU" sz="2800" dirty="0" smtClean="0"/>
              <a:t>Пишется </a:t>
            </a:r>
            <a:r>
              <a:rPr lang="ru-RU" sz="2800" i="1" dirty="0" smtClean="0"/>
              <a:t>при-</a:t>
            </a:r>
            <a:r>
              <a:rPr lang="ru-RU" sz="2800" dirty="0" smtClean="0"/>
              <a:t>, несомненно.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Неполнота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Язык прикусил – не совсем откусил.</a:t>
            </a:r>
          </a:p>
          <a:p>
            <a:pPr>
              <a:buNone/>
            </a:pPr>
            <a:r>
              <a:rPr lang="ru-RU" sz="2000" dirty="0" smtClean="0"/>
              <a:t>Пригорело – не значит горит.</a:t>
            </a:r>
          </a:p>
          <a:p>
            <a:pPr>
              <a:buNone/>
            </a:pPr>
            <a:r>
              <a:rPr lang="ru-RU" sz="2000" dirty="0" smtClean="0"/>
              <a:t>Помни, что сделано, но не совсем,</a:t>
            </a:r>
          </a:p>
          <a:p>
            <a:pPr>
              <a:buNone/>
            </a:pPr>
            <a:r>
              <a:rPr lang="ru-RU" sz="2000" dirty="0" smtClean="0"/>
              <a:t>Пишут с приставкой ПРИ.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Дверь и форточку </a:t>
            </a:r>
            <a:r>
              <a:rPr lang="ru-RU" sz="2000" b="1" u="sng" dirty="0" err="1" smtClean="0"/>
              <a:t>ПРИ</a:t>
            </a:r>
            <a:r>
              <a:rPr lang="ru-RU" sz="2000" dirty="0" err="1" smtClean="0"/>
              <a:t>открыли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Documents\Desktop\open-doo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2808312" cy="294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Documents\Desktop\0a221b662dae07b369c43b71ee4953f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628800"/>
            <a:ext cx="4211960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Край при море –</a:t>
            </a:r>
          </a:p>
          <a:p>
            <a:pPr>
              <a:buNone/>
            </a:pPr>
            <a:r>
              <a:rPr lang="ru-RU" dirty="0" smtClean="0"/>
              <a:t>Канава при </a:t>
            </a:r>
            <a:r>
              <a:rPr lang="ru-RU" dirty="0" smtClean="0"/>
              <a:t>дороге-                          </a:t>
            </a:r>
            <a:r>
              <a:rPr lang="ru-RU" dirty="0" err="1" smtClean="0"/>
              <a:t>ПРИморский</a:t>
            </a:r>
            <a:r>
              <a:rPr lang="ru-RU" dirty="0" smtClean="0"/>
              <a:t> город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Постройка при станции-</a:t>
            </a:r>
          </a:p>
          <a:p>
            <a:pPr>
              <a:buNone/>
            </a:pPr>
            <a:r>
              <a:rPr lang="ru-RU" dirty="0" smtClean="0"/>
              <a:t>Огород при усадьбе-</a:t>
            </a:r>
          </a:p>
          <a:p>
            <a:pPr>
              <a:buNone/>
            </a:pPr>
            <a:r>
              <a:rPr lang="ru-RU" dirty="0" smtClean="0"/>
              <a:t>Поселок при </a:t>
            </a:r>
            <a:r>
              <a:rPr lang="ru-RU" dirty="0" smtClean="0"/>
              <a:t>городе-</a:t>
            </a:r>
          </a:p>
          <a:p>
            <a:pPr>
              <a:buNone/>
            </a:pPr>
            <a:r>
              <a:rPr lang="ru-RU" sz="1600" dirty="0" err="1" smtClean="0"/>
              <a:t>ПРИвокзальная</a:t>
            </a:r>
            <a:r>
              <a:rPr lang="ru-RU" sz="1600" dirty="0" smtClean="0"/>
              <a:t> площадь</a:t>
            </a:r>
            <a:endParaRPr lang="ru-RU" sz="1600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D:\Documents\Desktop\geno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924944"/>
            <a:ext cx="255577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Documents\Desktop\post-123504568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509120"/>
            <a:ext cx="4032448" cy="21029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ПРИгорке</a:t>
            </a:r>
            <a:r>
              <a:rPr lang="ru-RU" dirty="0" smtClean="0"/>
              <a:t> </a:t>
            </a:r>
            <a:r>
              <a:rPr lang="ru-RU" dirty="0" err="1" smtClean="0"/>
              <a:t>ПРИдорожном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ПРИгороде</a:t>
            </a:r>
            <a:r>
              <a:rPr lang="ru-RU" dirty="0" smtClean="0"/>
              <a:t> </a:t>
            </a:r>
            <a:r>
              <a:rPr lang="ru-RU" dirty="0" err="1" smtClean="0"/>
              <a:t>ПРИморском</a:t>
            </a:r>
            <a:r>
              <a:rPr lang="ru-RU" dirty="0" smtClean="0"/>
              <a:t>…</a:t>
            </a:r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ПРИшкольном</a:t>
            </a:r>
            <a:r>
              <a:rPr lang="ru-RU" dirty="0" smtClean="0"/>
              <a:t> участке пригожем</a:t>
            </a:r>
          </a:p>
          <a:p>
            <a:pPr>
              <a:buNone/>
            </a:pPr>
            <a:r>
              <a:rPr lang="ru-RU" dirty="0" smtClean="0"/>
              <a:t>Даже привередливому – </a:t>
            </a:r>
            <a:r>
              <a:rPr lang="ru-RU" dirty="0" err="1" smtClean="0"/>
              <a:t>ПРИволье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Присоединение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Наши руки все сумеют.</a:t>
            </a:r>
          </a:p>
          <a:p>
            <a:r>
              <a:rPr lang="ru-RU" dirty="0" smtClean="0"/>
              <a:t>Гвоздь </a:t>
            </a:r>
            <a:r>
              <a:rPr lang="ru-RU" dirty="0" smtClean="0"/>
              <a:t>прибьют, пришьют, приклеят</a:t>
            </a:r>
            <a:r>
              <a:rPr lang="ru-RU" dirty="0" smtClean="0"/>
              <a:t>,</a:t>
            </a:r>
          </a:p>
          <a:p>
            <a:r>
              <a:rPr lang="ru-RU" dirty="0" smtClean="0"/>
              <a:t>Все проделают как нужно</a:t>
            </a:r>
          </a:p>
          <a:p>
            <a:r>
              <a:rPr lang="ru-RU" dirty="0" smtClean="0"/>
              <a:t>Быстро</a:t>
            </a:r>
            <a:r>
              <a:rPr lang="ru-RU" dirty="0" smtClean="0"/>
              <a:t>, весело </a:t>
            </a:r>
            <a:r>
              <a:rPr lang="ru-RU" dirty="0" smtClean="0"/>
              <a:t>и дружно.</a:t>
            </a:r>
            <a:endParaRPr lang="ru-RU" dirty="0"/>
          </a:p>
        </p:txBody>
      </p:sp>
      <p:pic>
        <p:nvPicPr>
          <p:cNvPr id="4" name="Рисунок 3" descr="D:\Documents\Desktop\_32_1_~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90950"/>
            <a:ext cx="4876800" cy="3067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D:\Documents\Desktop\tempobject190_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163838"/>
            <a:ext cx="3347864" cy="36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Приставка </a:t>
            </a:r>
            <a:r>
              <a:rPr lang="ru-RU" dirty="0" err="1" smtClean="0"/>
              <a:t>пре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ПРЕ- отличная приставка.</a:t>
            </a:r>
          </a:p>
          <a:p>
            <a:r>
              <a:rPr lang="ru-RU" dirty="0" smtClean="0"/>
              <a:t>Ей во всем нужна добавка.</a:t>
            </a:r>
          </a:p>
          <a:p>
            <a:r>
              <a:rPr lang="ru-RU" dirty="0" smtClean="0"/>
              <a:t>Словом «очень» проверяем</a:t>
            </a:r>
          </a:p>
          <a:p>
            <a:r>
              <a:rPr lang="ru-RU" dirty="0" smtClean="0"/>
              <a:t>Или </a:t>
            </a:r>
            <a:r>
              <a:rPr lang="ru-RU" dirty="0" err="1" smtClean="0"/>
              <a:t>ПЕРЕ-заменяем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377</TotalTime>
  <Words>168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Правописание приставок пре-при</vt:lpstr>
      <vt:lpstr>Определяю, к какой группе относится приставка </vt:lpstr>
      <vt:lpstr>Приближение</vt:lpstr>
      <vt:lpstr>Приближение</vt:lpstr>
      <vt:lpstr>Неполнота действия</vt:lpstr>
      <vt:lpstr>Слайд 6</vt:lpstr>
      <vt:lpstr>Слайд 7</vt:lpstr>
      <vt:lpstr>Присоединение</vt:lpstr>
      <vt:lpstr>Приставка пре-</vt:lpstr>
      <vt:lpstr>Приставка пре-</vt:lpstr>
      <vt:lpstr>Приставка пере-</vt:lpstr>
    </vt:vector>
  </TitlesOfParts>
  <Company>МОУ СОШ №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приставок пре-при</dc:title>
  <dc:creator>Учитель</dc:creator>
  <cp:lastModifiedBy>Учитель</cp:lastModifiedBy>
  <cp:revision>35</cp:revision>
  <dcterms:created xsi:type="dcterms:W3CDTF">2012-04-18T08:03:37Z</dcterms:created>
  <dcterms:modified xsi:type="dcterms:W3CDTF">2012-04-19T08:45:55Z</dcterms:modified>
</cp:coreProperties>
</file>