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BBD45-165C-4424-B486-7A7648BD0075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10126-D0BD-43E4-A6EB-26C436A95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0126-D0BD-43E4-A6EB-26C436A958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1E19F-50C9-4332-8C21-CF541D77507E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49EEA8-254F-4606-9946-D573DE5C6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114846" cy="1824030"/>
          </a:xfrm>
        </p:spPr>
        <p:txBody>
          <a:bodyPr>
            <a:normAutofit/>
          </a:bodyPr>
          <a:lstStyle/>
          <a:p>
            <a:r>
              <a:rPr lang="ru-RU" dirty="0" smtClean="0"/>
              <a:t>Архитектура Барокко в Италии</a:t>
            </a:r>
            <a:endParaRPr lang="ru-RU" dirty="0"/>
          </a:p>
        </p:txBody>
      </p:sp>
      <p:pic>
        <p:nvPicPr>
          <p:cNvPr id="4" name="Рисунок 3" descr="ведение святого бернара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8166"/>
            <a:ext cx="5786446" cy="4339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6910414" cy="33912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 XVII в. </a:t>
            </a:r>
            <a:r>
              <a:rPr lang="ru-RU" b="1" dirty="0" smtClean="0">
                <a:solidFill>
                  <a:schemeClr val="bg1"/>
                </a:solidFill>
              </a:rPr>
              <a:t>стиль барокко</a:t>
            </a:r>
            <a:r>
              <a:rPr lang="ru-RU" dirty="0" smtClean="0">
                <a:solidFill>
                  <a:schemeClr val="bg1"/>
                </a:solidFill>
              </a:rPr>
              <a:t> распространился в других странах Западной Европы для «обогащения» фасадов зданий совсем иного назначения, чем в </a:t>
            </a:r>
            <a:r>
              <a:rPr lang="ru-RU" b="1" dirty="0" smtClean="0">
                <a:solidFill>
                  <a:schemeClr val="bg1"/>
                </a:solidFill>
              </a:rPr>
              <a:t>Италии</a:t>
            </a:r>
            <a:r>
              <a:rPr lang="ru-RU" dirty="0" smtClean="0">
                <a:solidFill>
                  <a:schemeClr val="bg1"/>
                </a:solidFill>
              </a:rPr>
              <a:t>. Но вследствие дороговизны и вычурности этот стиль уступил место рациональному классическому стилю. 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image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214686"/>
            <a:ext cx="336710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3" y="2967335"/>
            <a:ext cx="81439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4214842" cy="3929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3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Барокко - главенствующий </a:t>
            </a:r>
            <a:r>
              <a:rPr lang="ru-RU" sz="3200" b="1" dirty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стиль в европейском искусстве конца 16 - середины 18 </a:t>
            </a:r>
            <a:r>
              <a:rPr lang="ru-RU" sz="3200" b="1" dirty="0" smtClean="0">
                <a:ln w="50800"/>
                <a:solidFill>
                  <a:schemeClr val="bg1">
                    <a:lumMod val="95000"/>
                    <a:lumOff val="5000"/>
                  </a:schemeClr>
                </a:solidFill>
              </a:rPr>
              <a:t>веков</a:t>
            </a:r>
            <a:r>
              <a:rPr lang="ru-RU" sz="3200" b="1" dirty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Рисунок 4" descr="image0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9" y="2428868"/>
            <a:ext cx="2977618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429156"/>
          </a:xfrm>
          <a:solidFill>
            <a:schemeClr val="tx2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Барокко — стиль контрастов и неравномерного распределения композиционных элементов. Особое значение в нем получают крупные и сочные криволинейные, дугообразные формы. Для сооружений барокко характерны — фронтальность,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фасадность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построения. Здания воспринимаются во многих случаях с одной стороны — со стороны главного фасада, нередко заслоняющего объем сооружения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Искусство барокко сложилось и </a:t>
            </a:r>
            <a:r>
              <a:rPr lang="ru-RU" sz="3200" dirty="0" err="1" smtClean="0"/>
              <a:t>рассцвело</a:t>
            </a:r>
            <a:r>
              <a:rPr lang="ru-RU" sz="3200" dirty="0" smtClean="0"/>
              <a:t> в </a:t>
            </a:r>
            <a:r>
              <a:rPr lang="ru-RU" sz="3200" dirty="0" err="1" smtClean="0"/>
              <a:t>Италии,где</a:t>
            </a:r>
            <a:r>
              <a:rPr lang="ru-RU" sz="3200" dirty="0" smtClean="0"/>
              <a:t> работал крупнейший архитектор и скульптор </a:t>
            </a:r>
            <a:r>
              <a:rPr lang="ru-RU" sz="3200" dirty="0" err="1" smtClean="0"/>
              <a:t>Л.Бернини,архитекторы</a:t>
            </a:r>
            <a:r>
              <a:rPr lang="ru-RU" sz="3200" dirty="0" smtClean="0"/>
              <a:t> </a:t>
            </a:r>
            <a:r>
              <a:rPr lang="ru-RU" sz="3200" dirty="0" err="1" smtClean="0"/>
              <a:t>Ф.Борромини,Г.Гварини</a:t>
            </a:r>
            <a:r>
              <a:rPr lang="ru-RU" sz="3200" dirty="0" smtClean="0"/>
              <a:t> и т.д..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opup_1194130792" descr="http://img-fotki.yandex.ru/get/3001/rus-gap.3/0_19212_9657881f_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567251" cy="4206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Церковь </a:t>
            </a:r>
            <a:r>
              <a:rPr lang="ru-RU" sz="2400" dirty="0" err="1" smtClean="0"/>
              <a:t>Джезу</a:t>
            </a:r>
            <a:r>
              <a:rPr lang="ru-RU" sz="2400" dirty="0" smtClean="0"/>
              <a:t> в Риме.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000628" y="0"/>
            <a:ext cx="4143372" cy="6858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>
                <a:solidFill>
                  <a:schemeClr val="bg1"/>
                </a:solidFill>
              </a:rPr>
              <a:t>Как было отмечено, еще в период высокого Ренессанса в итальянской архитектуре начались увлечение декором, отход от конструктивной логики, стремление придать дворцам богатых заказчиков особую представительность. В подобных сооружениях нуждались высшее духовенство и знать. Для служителей церкви и вельмож были построены во второй половине XVI в. дворцы, отличавшиеся чрезмерным декоративным убранством и неожиданными зрительными эффектами.</a:t>
            </a:r>
            <a:r>
              <a:rPr lang="ru-RU" sz="1600" dirty="0" smtClean="0">
                <a:solidFill>
                  <a:schemeClr val="bg1"/>
                </a:solidFill>
              </a:rPr>
              <a:t> 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opup_1141172607" descr="http://img-fotki.yandex.ru/get/37/rus-gap.3/0_1920f_f8e7fd73_XL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500" y="1524000"/>
            <a:ext cx="3429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Капелла Св. Игнатия. Церковь </a:t>
            </a:r>
            <a:r>
              <a:rPr lang="ru-RU" dirty="0" err="1" smtClean="0">
                <a:solidFill>
                  <a:schemeClr val="bg1"/>
                </a:solidFill>
              </a:rPr>
              <a:t>Джезу</a:t>
            </a:r>
            <a:r>
              <a:rPr lang="ru-RU" dirty="0" smtClean="0">
                <a:solidFill>
                  <a:schemeClr val="bg1"/>
                </a:solidFill>
              </a:rPr>
              <a:t> в Риме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24" y="214290"/>
            <a:ext cx="7215238" cy="6286544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1357298"/>
            <a:ext cx="6143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видными мастерами 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итальянского барокко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являются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архитекторы Бернини и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Барромини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строившие в конце XVI в. и в первой половине XVII. Однако, как было указано выше, существенные элементы этого декоративного стиля появились в 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итальянском зодчестве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 середины XVI в. Много сделал для ложной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монументализации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церквей и палаццо с применением ордеров 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Палладио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в декорирование фасадов ввел новые элементы 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зодчий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Виньола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достраивавший собор св. Петра после кончины Микеланджело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opup_55230452" descr="http://img-fotki.yandex.ru/get/3004/rus-gap.3/0_19210_b67d11ad_XL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500" y="1524000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Церковь </a:t>
            </a:r>
            <a:r>
              <a:rPr lang="ru-RU" dirty="0" err="1" smtClean="0">
                <a:solidFill>
                  <a:schemeClr val="bg1"/>
                </a:solidFill>
              </a:rPr>
              <a:t>Джезу</a:t>
            </a:r>
            <a:r>
              <a:rPr lang="ru-RU" dirty="0" smtClean="0">
                <a:solidFill>
                  <a:schemeClr val="bg1"/>
                </a:solidFill>
              </a:rPr>
              <a:t> в Риме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7"/>
          <p:cNvSpPr/>
          <p:nvPr/>
        </p:nvSpPr>
        <p:spPr>
          <a:xfrm>
            <a:off x="285720" y="642918"/>
            <a:ext cx="7000924" cy="500066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5984" y="928670"/>
            <a:ext cx="3357586" cy="45704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>Типичной для стиля итальянского барокко является церковь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>Джезу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>, построенная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>Виньолой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> в Риме в конце XVI в. Фасад этого сооружения перегружен декоративными деталями, не связанными с конструкцией здания и его функцией. 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ahoma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235</TotalTime>
  <Words>136</Words>
  <Application>Microsoft Office PowerPoint</Application>
  <PresentationFormat>Экран (4:3)</PresentationFormat>
  <Paragraphs>13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Архитектура Барокко в Италии</vt:lpstr>
      <vt:lpstr>Слайд 2</vt:lpstr>
      <vt:lpstr>Слайд 3</vt:lpstr>
      <vt:lpstr>Слайд 4</vt:lpstr>
      <vt:lpstr>Церковь Джезу в Риме. </vt:lpstr>
      <vt:lpstr>Капелла Св. Игнатия. Церковь Джезу в Риме</vt:lpstr>
      <vt:lpstr>Слайд 7</vt:lpstr>
      <vt:lpstr>Церковь Джезу в Риме. 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Барокко в Италии</dc:title>
  <dc:creator>Админ</dc:creator>
  <cp:lastModifiedBy>Админ</cp:lastModifiedBy>
  <cp:revision>26</cp:revision>
  <dcterms:created xsi:type="dcterms:W3CDTF">2013-09-16T13:00:32Z</dcterms:created>
  <dcterms:modified xsi:type="dcterms:W3CDTF">2013-09-23T01:57:44Z</dcterms:modified>
</cp:coreProperties>
</file>