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3637E5-EAAB-4919-893D-D3C881ED9E0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24881B-4017-415E-9811-D84C8F898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57826"/>
            <a:ext cx="8405842" cy="7179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Разработала и провела педагог – психолог: Васильева Ольга Васильевна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477280" cy="430055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8500" b="1" dirty="0" smtClean="0"/>
              <a:t>Презентация</a:t>
            </a:r>
          </a:p>
          <a:p>
            <a:pPr algn="ctr"/>
            <a:r>
              <a:rPr lang="ru-RU" sz="18500" b="1" dirty="0" smtClean="0"/>
              <a:t>Акция « Почта дружбы</a:t>
            </a:r>
            <a:r>
              <a:rPr lang="ru-RU" sz="10900" b="1" dirty="0" smtClean="0"/>
              <a:t>»</a:t>
            </a:r>
          </a:p>
          <a:p>
            <a:pPr algn="ctr"/>
            <a:endParaRPr lang="ru-RU" sz="8500" b="1" dirty="0" smtClean="0"/>
          </a:p>
          <a:p>
            <a:pPr algn="ctr"/>
            <a:endParaRPr lang="ru-RU" sz="8500" b="1" dirty="0" smtClean="0"/>
          </a:p>
          <a:p>
            <a:pPr algn="ctr"/>
            <a:r>
              <a:rPr lang="ru-RU" sz="8500" b="1" dirty="0" smtClean="0"/>
              <a:t>Принимали участие учащиеся начальной школы.</a:t>
            </a:r>
          </a:p>
          <a:p>
            <a:pPr algn="ctr"/>
            <a:endParaRPr lang="ru-RU" sz="8500" dirty="0" smtClean="0"/>
          </a:p>
          <a:p>
            <a:pPr algn="ctr"/>
            <a:endParaRPr lang="ru-RU" sz="85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38064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  <a:tab pos="2970213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Пояснительная записка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  <a:tab pos="2970213" algn="ctr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  <a:tab pos="2970213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Участники:  в акции участвовали учащиеся с 0 по 4 классы.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  <a:tab pos="2970213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  <a:tab pos="2970213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 жизни закладываются наиболее важные и фундаментальные человеческие способности – познавательная активность, любознательность, уверенность в себе и доверие к другим людям, целенаправленность и настойчивость, воображение, творческая позиция и многое другое. Все эти способности не возникают сами по себе, а требуют непременного участия взрослого и соответствующих возрасту форм деятельности.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\Desktop\IMG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2517486"/>
            <a:ext cx="5643602" cy="4232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801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Акция « Почта дружбы»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развитие коммуникативной и эмоционально-личностной сферы в 	процессе развития умения взаимодействовать со сверстниками.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 почтовый ящик, сумка почтальона, кепка с название «почтальон», письма дружбы.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влад\Desktop\IMG_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3429499" cy="2572008"/>
          </a:xfrm>
          <a:prstGeom prst="rect">
            <a:avLst/>
          </a:prstGeom>
          <a:noFill/>
        </p:spPr>
      </p:pic>
      <p:pic>
        <p:nvPicPr>
          <p:cNvPr id="17411" name="Picture 3" descr="C:\Users\влад\Desktop\IMG_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644189" cy="1983052"/>
          </a:xfrm>
          <a:prstGeom prst="rect">
            <a:avLst/>
          </a:prstGeom>
          <a:noFill/>
        </p:spPr>
      </p:pic>
      <p:pic>
        <p:nvPicPr>
          <p:cNvPr id="17412" name="Picture 4" descr="C:\Users\влад\Desktop\IMG_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215365" cy="24114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357562"/>
            <a:ext cx="3857620" cy="2893215"/>
          </a:xfrm>
          <a:prstGeom prst="rect">
            <a:avLst/>
          </a:prstGeom>
        </p:spPr>
      </p:pic>
      <p:pic>
        <p:nvPicPr>
          <p:cNvPr id="3" name="Рисунок 2" descr="IMG_0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3000396" cy="4000528"/>
          </a:xfrm>
          <a:prstGeom prst="rect">
            <a:avLst/>
          </a:prstGeom>
        </p:spPr>
      </p:pic>
      <p:pic>
        <p:nvPicPr>
          <p:cNvPr id="4" name="Рисунок 3" descr="IMG_0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71480"/>
            <a:ext cx="3286115" cy="2464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2311" y="509810"/>
            <a:ext cx="787369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развитие эмоционально – практического взаимодействия со взрослыми и сверстниками;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активной и пассивной речевой сферы в соответствии с возрастом;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преодоление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гиперпривязанности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матери;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общению и взаимодействию со сверстниками и другими взрослыми;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высокий уровень развития волевой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саморегуляции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доступный для ребенка этого возраст;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игровой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предметно-манипулятивной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влад\Desktop\фото почта\IMG_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866" y="2571744"/>
            <a:ext cx="3810198" cy="2857520"/>
          </a:xfrm>
          <a:prstGeom prst="rect">
            <a:avLst/>
          </a:prstGeom>
          <a:noFill/>
        </p:spPr>
      </p:pic>
      <p:pic>
        <p:nvPicPr>
          <p:cNvPr id="18435" name="Picture 3" descr="C:\Users\влад\Desktop\фото почта\IMG_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500306"/>
            <a:ext cx="4476983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357298"/>
            <a:ext cx="8686800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33CC"/>
                </a:solidFill>
                <a:latin typeface="Arbat" pitchFamily="2" charset="0"/>
              </a:rPr>
              <a:t>Спасибо за внимание!</a:t>
            </a:r>
            <a:endParaRPr lang="ru-RU" dirty="0">
              <a:latin typeface="Arba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106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Разработала и провела педагог – психолог: Васильева Ольга Васильевна</vt:lpstr>
      <vt:lpstr>Слайд 2</vt:lpstr>
      <vt:lpstr>Слайд 3</vt:lpstr>
      <vt:lpstr>Слайд 4</vt:lpstr>
      <vt:lpstr>Слайд 5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влад</cp:lastModifiedBy>
  <cp:revision>8</cp:revision>
  <dcterms:created xsi:type="dcterms:W3CDTF">2013-03-15T14:33:40Z</dcterms:created>
  <dcterms:modified xsi:type="dcterms:W3CDTF">2013-03-15T15:26:20Z</dcterms:modified>
</cp:coreProperties>
</file>