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DB76F5-8893-4632-A8CD-DD6105A18F9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2DB8E9-DE03-4246-B03D-7814B9996F9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42852"/>
            <a:ext cx="7772400" cy="1470025"/>
          </a:xfrm>
        </p:spPr>
        <p:txBody>
          <a:bodyPr/>
          <a:lstStyle/>
          <a:p>
            <a:r>
              <a:rPr lang="ru-RU" dirty="0" smtClean="0"/>
              <a:t>Традиции Рождества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6286544" cy="456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Рождественская елка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Предполагают, что первые неукрашенные Рождественские елки появились в Германии в VIII веке. </a:t>
            </a:r>
          </a:p>
          <a:p>
            <a:r>
              <a:rPr lang="ru-RU" sz="1800" dirty="0" smtClean="0"/>
              <a:t>Первое упоминание о ели связано с монахом святым </a:t>
            </a:r>
            <a:r>
              <a:rPr lang="ru-RU" sz="1800" dirty="0" err="1" smtClean="0"/>
              <a:t>Бонифацием</a:t>
            </a:r>
            <a:r>
              <a:rPr lang="ru-RU" sz="1800" dirty="0" smtClean="0"/>
              <a:t>. </a:t>
            </a:r>
            <a:r>
              <a:rPr lang="ru-RU" sz="1800" dirty="0" err="1" smtClean="0"/>
              <a:t>Бонифаций</a:t>
            </a:r>
            <a:r>
              <a:rPr lang="ru-RU" sz="1800" dirty="0" smtClean="0"/>
              <a:t> читал друидам проповедь о Рождестве. Чтобы убедить идолопоклонников, что дуб не является священным и неприкосновенным деревом, он срубил один из дубов. Когда срубленный дуб падал, он повалил на своем пути все деревья, кроме молодой ели. </a:t>
            </a:r>
            <a:r>
              <a:rPr lang="ru-RU" sz="1800" dirty="0" err="1" smtClean="0"/>
              <a:t>Бонифаций</a:t>
            </a:r>
            <a:r>
              <a:rPr lang="ru-RU" sz="1800" dirty="0" smtClean="0"/>
              <a:t> представил выживание ели как чудо и воскликнул: "Да будет это дерево деревом Христа!" </a:t>
            </a:r>
          </a:p>
          <a:p>
            <a:r>
              <a:rPr lang="ru-RU" sz="1800" dirty="0" smtClean="0"/>
              <a:t>В дальнейшем Рождество в Германии отмечалось посадкой молодых елей. В немецком источнике, датированном 1561 годом, говорится, что на Рождество в доме может стоять не более одной елки. </a:t>
            </a:r>
          </a:p>
          <a:p>
            <a:endParaRPr lang="ru-RU" sz="12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215402"/>
            <a:ext cx="1643066" cy="2642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XVII веке Рождественская елка уже была распространенным атрибутом Рождества в Германии и скандинавских странах. В то время елка украшалась фигурками и цветами, вырезанными из цветной бумаги, яблоками, вафлями, позолоченными вещицами, сахаром. Традиция наряжать елку связана с райским деревом, увешанным яблоками. </a:t>
            </a:r>
          </a:p>
          <a:p>
            <a:endParaRPr lang="ru-RU" sz="1800" dirty="0" smtClean="0"/>
          </a:p>
          <a:p>
            <a:r>
              <a:rPr lang="ru-RU" sz="1800" dirty="0" smtClean="0"/>
              <a:t>Успех Рождественской елки в протестантских странах был еще большим благодаря легенде о том, что сам Мартин Лютер первым придумал зажигать свечи на рождественской елке. Однажды вечером он шел домой, сочиняя проповедь. Блеск звезд, мерцающих среди елей, внушил ему </a:t>
            </a:r>
            <a:r>
              <a:rPr lang="ru-RU" sz="1800" dirty="0" err="1" smtClean="0"/>
              <a:t>благоговение.Чтобы</a:t>
            </a:r>
            <a:r>
              <a:rPr lang="ru-RU" sz="1800" dirty="0" smtClean="0"/>
              <a:t> продемонстрировать эту великолепную картину семейству, он поставил елку в главной комнате, укрепил на ее ветвях свечи и зажег их. </a:t>
            </a:r>
          </a:p>
          <a:p>
            <a:endParaRPr lang="ru-RU" sz="1800" dirty="0" smtClean="0"/>
          </a:p>
          <a:p>
            <a:r>
              <a:rPr lang="ru-RU" sz="1800" dirty="0" smtClean="0"/>
              <a:t>Своей популярности в Англии Рождественская елка обязана немецкому принцу Альберту, мужу Королевы Виктории. </a:t>
            </a:r>
          </a:p>
          <a:p>
            <a:endParaRPr lang="ru-RU" sz="1800" dirty="0" smtClean="0"/>
          </a:p>
          <a:p>
            <a:r>
              <a:rPr lang="ru-RU" sz="1800" dirty="0" smtClean="0"/>
              <a:t>В XVII веке немецкие иммигранты привезли традицию Рождественской елки в Америку. Первые уличные Рождественские елки с электрическими гирляндами появились в Финляндии в 1906 году.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Праздничные гирлянды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Раньше во время празднования Рождества одной из главных опасностей были рождественские свечи. Поэтому в гостиных держали ведра воды на случай пожара. </a:t>
            </a:r>
          </a:p>
          <a:p>
            <a:r>
              <a:rPr lang="ru-RU" dirty="0" smtClean="0"/>
              <a:t>Идея использовать электрические гирлянды вместо восковых свечей принадлежит английскому телефонисту Ральфу Моррису. К тому времени нити электрических лампочек уже использовались в телефонных распределительных щитах, Моррису лишь пришло в голову развесить их на елке.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4" y="4714884"/>
            <a:ext cx="1262066" cy="189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Украшения, ёлочные игрушки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Первые Рождественские елки были украшены живыми цветами и фруктами. Позже были добавлены сладости, орехи и другая еда. Затем - рождественские свечи. Такой груз был, безусловно, слишком тяжел для дерева. </a:t>
            </a:r>
          </a:p>
          <a:p>
            <a:r>
              <a:rPr lang="ru-RU" sz="2800" dirty="0" smtClean="0"/>
              <a:t>Немецкие стеклодувы начали производить полые стеклянные елочные игрушки, чтобы заменить фрукты и другие тяжелые украшения.</a:t>
            </a:r>
            <a:endParaRPr lang="ru-RU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876800"/>
            <a:ext cx="14287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гость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Первый гость - это первый человек, который заходит в дом и "впускает" Рождество (в некоторых странах эта традиция относится не к Рождеству, а к Новому году). Иногда такого человека даже специально нанимают, чтобы все было сделано надлежащим образом, так как есть суеверие, связанное с первым гостем. </a:t>
            </a:r>
          </a:p>
          <a:p>
            <a:endParaRPr lang="ru-RU" dirty="0" smtClean="0"/>
          </a:p>
          <a:p>
            <a:r>
              <a:rPr lang="ru-RU" dirty="0" smtClean="0"/>
              <a:t> Первый гость должен держать в руке еловую веточку. Он входит в парадную дверь, проходит через дом и выходит через заднюю дверь. Ему преподносят хлеб-соль или какой-то небольшой подарок как символ гостеприимства. Первый гость обязательно должен быть темноволосым мужчиной. Если первой гостьей стала женщина - это плохая примета.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Рождество Христово — это не только светлый праздник православия. Рождество - праздник возвращенный, возрождающийся. Традиции этого праздника, исполненного подлинной человечности и доброты, высоких нравственных идеалов, в наши дни открываются и осмысливаются вновь. </a:t>
            </a:r>
          </a:p>
          <a:p>
            <a:endParaRPr lang="ru-RU" dirty="0" smtClean="0"/>
          </a:p>
          <a:p>
            <a:r>
              <a:rPr lang="ru-RU" dirty="0" smtClean="0"/>
              <a:t>Вы знаете, кто нарисовал первую рождественскую открытку? А зачем в Рождество звонят в колокола, и что символизируют свечи?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Рождественский венок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Рождественский венок имеет Лютеранское происхождение. </a:t>
            </a:r>
          </a:p>
          <a:p>
            <a:endParaRPr lang="ru-RU" dirty="0" smtClean="0"/>
          </a:p>
          <a:p>
            <a:r>
              <a:rPr lang="ru-RU" dirty="0" smtClean="0"/>
              <a:t>Это вечнозеленый венок с четырьмя свечками. Первую свечу зажигают в воскресенье за четыре недели до Рождества как символ света, который придет в мир с рождением Христа. Каждое следующее воскресенье зажигают еще одну свечу. </a:t>
            </a:r>
          </a:p>
          <a:p>
            <a:endParaRPr lang="ru-RU" dirty="0" smtClean="0"/>
          </a:p>
          <a:p>
            <a:r>
              <a:rPr lang="ru-RU" dirty="0" smtClean="0"/>
              <a:t>В последнее воскресенье перед Рождеством зажигают все четыре свечи, чтобы осветить место, где находится венок (это может быть алтарь церкви или обеденный стол).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00042"/>
            <a:ext cx="1557342" cy="181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Колокольчики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Колокольный звон в Святки пришел к нам из зимних языческих праздников. Когда Земля была холодна, считалось, что солнце умерло, а злой дух очень силен. Чтобы изгнать злого духа, нужно было сильно шуметь. </a:t>
            </a:r>
          </a:p>
          <a:p>
            <a:endParaRPr lang="ru-RU" dirty="0" smtClean="0"/>
          </a:p>
          <a:p>
            <a:r>
              <a:rPr lang="ru-RU" dirty="0" smtClean="0"/>
              <a:t>До наших дней сохранилась рождественская традиция звенеть колокольчиками, одновременно петь и кричать. На Святках в церквях всего мира раздается колокольный звон. Но не для изгнания злых духов. Таким образом люди приветствуют пришествие Христа. </a:t>
            </a:r>
          </a:p>
          <a:p>
            <a:endParaRPr lang="ru-RU" dirty="0" smtClean="0"/>
          </a:p>
          <a:p>
            <a:r>
              <a:rPr lang="ru-RU" dirty="0" smtClean="0"/>
              <a:t>В Скандинавии колокольный звон означает конец работы и начало праздника, в Англии - погребальный звон на похоронах дьявола и приветствие Христа.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1524004" cy="152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498080" cy="1143000"/>
          </a:xfrm>
        </p:spPr>
        <p:txBody>
          <a:bodyPr/>
          <a:lstStyle/>
          <a:p>
            <a:r>
              <a:rPr lang="ru-RU" dirty="0" smtClean="0"/>
              <a:t>Рождественские свечи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Свет был важной составляющей зимних языческих праздников. С помощью свечей и костров изгоняли силы тьмы и холода. Восковые свечи раздавались римлянам в праздник Сатурналии. </a:t>
            </a:r>
          </a:p>
          <a:p>
            <a:endParaRPr lang="ru-RU" dirty="0" smtClean="0"/>
          </a:p>
          <a:p>
            <a:r>
              <a:rPr lang="ru-RU" dirty="0" smtClean="0"/>
              <a:t>В христианстве свечи считаются дополнительным символом значимости Иисуса как Света мира. В викторианской Англии торговцы каждый год дарили своим постоянным покупателям свечи. </a:t>
            </a:r>
          </a:p>
          <a:p>
            <a:endParaRPr lang="ru-RU" dirty="0" smtClean="0"/>
          </a:p>
          <a:p>
            <a:r>
              <a:rPr lang="ru-RU" dirty="0" smtClean="0"/>
              <a:t>Во многих странах рождественские свечи означают победу света над тьмой. Свечи на райском дереве породили всеми нами любимую рождественскую елку.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11621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Рождественская елка для птиц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Рождественская елка для птиц - скандинавская традиция. Люди пытаются разделить свою радость в праздник Рождества с другими живыми существами. </a:t>
            </a:r>
          </a:p>
          <a:p>
            <a:r>
              <a:rPr lang="ru-RU" dirty="0" smtClean="0"/>
              <a:t>Непосредственно в Рождество или накануне птицам выносят семена или крошки хлеба. Это примета, что новый год будет удачным. Праздник на улице добавляет веселья празднику в доме.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072074"/>
            <a:ext cx="14287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928670"/>
            <a:ext cx="8229600" cy="1143000"/>
          </a:xfrm>
        </p:spPr>
        <p:txBody>
          <a:bodyPr/>
          <a:lstStyle/>
          <a:p>
            <a:r>
              <a:rPr lang="ru-RU" dirty="0" smtClean="0"/>
              <a:t>Рождественские открытки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1843 году англичанин </a:t>
            </a:r>
            <a:r>
              <a:rPr lang="ru-RU" dirty="0" err="1" smtClean="0"/>
              <a:t>Хорслей</a:t>
            </a:r>
            <a:r>
              <a:rPr lang="ru-RU" dirty="0" smtClean="0"/>
              <a:t> нарисовал первую рождественскую открытку. 1000 экземпляров открытки были проданы в тот год в Лондоне. </a:t>
            </a:r>
          </a:p>
          <a:p>
            <a:r>
              <a:rPr lang="ru-RU" dirty="0" smtClean="0"/>
              <a:t>Издатель Луи </a:t>
            </a:r>
            <a:r>
              <a:rPr lang="ru-RU" dirty="0" err="1" smtClean="0"/>
              <a:t>Пранг</a:t>
            </a:r>
            <a:r>
              <a:rPr lang="ru-RU" dirty="0" smtClean="0"/>
              <a:t> популяризовал рождественские открытки в 1875 году. Он провел в Америке общенациональный конкурс на лучший дизайн рождественской открытки. </a:t>
            </a:r>
          </a:p>
          <a:p>
            <a:r>
              <a:rPr lang="ru-RU" dirty="0" smtClean="0"/>
              <a:t>Усовершенствование почтовой системы и удешевление почтовых отправлений позволили рассылать рождественские открытки множеству друзей во всех точках планеты.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143000"/>
          </a:xfrm>
        </p:spPr>
        <p:txBody>
          <a:bodyPr/>
          <a:lstStyle/>
          <a:p>
            <a:r>
              <a:rPr lang="ru-RU" dirty="0" smtClean="0"/>
              <a:t>Рождественские подарки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14488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этой традиции много корней. Святой Николай традиционно считается дарителем подарков. </a:t>
            </a:r>
          </a:p>
          <a:p>
            <a:endParaRPr lang="ru-RU" dirty="0" smtClean="0"/>
          </a:p>
          <a:p>
            <a:r>
              <a:rPr lang="ru-RU" dirty="0" smtClean="0"/>
              <a:t>В Риме была традиция дарить подарки детям на праздник Сатурналии. В качестве дарителя подарков может выступать сам Иисус, Санта Клаус, </a:t>
            </a:r>
            <a:r>
              <a:rPr lang="ru-RU" dirty="0" err="1" smtClean="0"/>
              <a:t>Бефана</a:t>
            </a:r>
            <a:r>
              <a:rPr lang="ru-RU" dirty="0" smtClean="0"/>
              <a:t> (итальянский Санта Клаус женского пола), рождественские гномы, различные святые. </a:t>
            </a:r>
          </a:p>
          <a:p>
            <a:endParaRPr lang="ru-RU" dirty="0" smtClean="0"/>
          </a:p>
          <a:p>
            <a:r>
              <a:rPr lang="ru-RU" dirty="0" smtClean="0"/>
              <a:t>Согласно старой финской традиции, подарки разбрасывает по домам человек-невидимка.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0"/>
            <a:ext cx="2071692" cy="158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Ветка поцелуев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 появления рождественской елки в середине девятнадцатого столетия в Англии была так называемая "ветка поцелуев". Она имела форму двойного кольца, украшенного гирляндами, зелеными ветвями, падубом, плющом, яблоками, грушами, зажженными свечами и омелой. Если девушка случайно оказывалась под этой веткой, ее позволялось поцеловать.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0"/>
            <a:ext cx="1395414" cy="139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1054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Традиции Рождества</vt:lpstr>
      <vt:lpstr>Слайд 2</vt:lpstr>
      <vt:lpstr>Рождественский венок</vt:lpstr>
      <vt:lpstr>Колокольчики</vt:lpstr>
      <vt:lpstr>Рождественские свечи</vt:lpstr>
      <vt:lpstr>Рождественская елка для птиц</vt:lpstr>
      <vt:lpstr>Рождественские открытки</vt:lpstr>
      <vt:lpstr>Рождественские подарки</vt:lpstr>
      <vt:lpstr>Ветка поцелуев</vt:lpstr>
      <vt:lpstr>Рождественская елка</vt:lpstr>
      <vt:lpstr>Слайд 11</vt:lpstr>
      <vt:lpstr>Праздничные гирлянды</vt:lpstr>
      <vt:lpstr>Украшения, ёлочные игрушки</vt:lpstr>
      <vt:lpstr>Первый гость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Традиции Рождества</dc:title>
  <dc:creator>Admin</dc:creator>
  <cp:lastModifiedBy>Admin</cp:lastModifiedBy>
  <cp:revision>1</cp:revision>
  <dcterms:created xsi:type="dcterms:W3CDTF">2011-12-19T19:41:05Z</dcterms:created>
  <dcterms:modified xsi:type="dcterms:W3CDTF">2011-12-19T20:12:53Z</dcterms:modified>
</cp:coreProperties>
</file>