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1" r:id="rId6"/>
    <p:sldId id="260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  <p:sldId id="27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73B842-5DCB-4B6C-A562-BA81EAA19C33}">
          <p14:sldIdLst>
            <p14:sldId id="256"/>
            <p14:sldId id="257"/>
            <p14:sldId id="258"/>
            <p14:sldId id="262"/>
            <p14:sldId id="261"/>
            <p14:sldId id="260"/>
            <p14:sldId id="278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4"/>
            <p14:sldId id="272"/>
            <p14:sldId id="273"/>
            <p14:sldId id="279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EA1E-E3D6-4146-B6EF-CF88DB8000B8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A78BB-FB67-40AC-B843-34E328171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8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A78BB-FB67-40AC-B843-34E3281715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3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A78BB-FB67-40AC-B843-34E3281715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950132-746D-4CFA-885C-A55DD19E5C59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4143A8-8317-4D37-B640-9AFA7C355B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48872" cy="14401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Урок геометрии в 9 классе</a:t>
            </a:r>
          </a:p>
          <a:p>
            <a:r>
              <a:rPr lang="ru-RU" dirty="0" smtClean="0"/>
              <a:t>Учитель математики МОУ Школы № 140 </a:t>
            </a:r>
            <a:r>
              <a:rPr lang="ru-RU" dirty="0" err="1" smtClean="0"/>
              <a:t>г.о</a:t>
            </a:r>
            <a:r>
              <a:rPr lang="ru-RU" dirty="0" smtClean="0"/>
              <a:t>. Самара</a:t>
            </a:r>
          </a:p>
          <a:p>
            <a:r>
              <a:rPr lang="ru-RU" dirty="0" smtClean="0"/>
              <a:t>Судакова Оксана Александровна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175351" cy="1793167"/>
          </a:xfrm>
        </p:spPr>
        <p:txBody>
          <a:bodyPr/>
          <a:lstStyle/>
          <a:p>
            <a:r>
              <a:rPr lang="ru-RU" dirty="0" smtClean="0"/>
              <a:t>Уравнение окружности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0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2208"/>
          <a:stretch/>
        </p:blipFill>
        <p:spPr bwMode="auto">
          <a:xfrm>
            <a:off x="0" y="0"/>
            <a:ext cx="9768115" cy="689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417"/>
          <a:stretch/>
        </p:blipFill>
        <p:spPr bwMode="auto">
          <a:xfrm>
            <a:off x="-15699" y="-29344"/>
            <a:ext cx="975544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31"/>
          <a:stretch/>
        </p:blipFill>
        <p:spPr bwMode="auto">
          <a:xfrm>
            <a:off x="0" y="0"/>
            <a:ext cx="976811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5609"/>
              </p:ext>
            </p:extLst>
          </p:nvPr>
        </p:nvGraphicFramePr>
        <p:xfrm>
          <a:off x="4095750" y="3302000"/>
          <a:ext cx="952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4" imgW="952200" imgH="253800" progId="Equation.3">
                  <p:embed/>
                </p:oleObj>
              </mc:Choice>
              <mc:Fallback>
                <p:oleObj name="Формула" r:id="rId4" imgW="9522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0" y="3302000"/>
                        <a:ext cx="952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6"/>
          <a:srcRect l="15705" t="59008" r="53526" b="11631"/>
          <a:stretch/>
        </p:blipFill>
        <p:spPr bwMode="auto">
          <a:xfrm>
            <a:off x="683568" y="4365104"/>
            <a:ext cx="3600400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0" y="8237"/>
            <a:ext cx="973908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2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2"/>
          <a:stretch/>
        </p:blipFill>
        <p:spPr bwMode="auto">
          <a:xfrm>
            <a:off x="-3318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31"/>
          <a:stretch/>
        </p:blipFill>
        <p:spPr bwMode="auto">
          <a:xfrm>
            <a:off x="15641" y="0"/>
            <a:ext cx="976811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5064" t="38198" r="15064" b="16477"/>
          <a:stretch/>
        </p:blipFill>
        <p:spPr bwMode="auto">
          <a:xfrm>
            <a:off x="867250" y="2708920"/>
            <a:ext cx="827675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7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4401" y="-209337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15385" t="35917" r="62500" b="31016"/>
          <a:stretch/>
        </p:blipFill>
        <p:spPr bwMode="auto">
          <a:xfrm>
            <a:off x="539552" y="2636912"/>
            <a:ext cx="338437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46154" t="27366" r="17308" b="6784"/>
          <a:stretch/>
        </p:blipFill>
        <p:spPr bwMode="auto">
          <a:xfrm>
            <a:off x="4427984" y="1929168"/>
            <a:ext cx="460851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3923928" y="1624379"/>
            <a:ext cx="5410200" cy="4992688"/>
            <a:chOff x="2064" y="192"/>
            <a:chExt cx="3599" cy="4057"/>
          </a:xfrm>
        </p:grpSpPr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31" name="Oval 5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57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Freeform 60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7" name="Oval 6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63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5" name="Oval 6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Freeform 66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3" name="Oval 6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69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21" name="Oval 7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72"/>
              <p:cNvSpPr>
                <a:spLocks/>
              </p:cNvSpPr>
              <p:nvPr/>
            </p:nvSpPr>
            <p:spPr bwMode="auto">
              <a:xfrm>
                <a:off x="275" y="191"/>
                <a:ext cx="156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186 w 384"/>
                <a:gd name="T1" fmla="*/ 6318 h 1248"/>
                <a:gd name="T2" fmla="*/ 116 w 384"/>
                <a:gd name="T3" fmla="*/ 5589 h 1248"/>
                <a:gd name="T4" fmla="*/ 47 w 384"/>
                <a:gd name="T5" fmla="*/ 340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187 w 384"/>
                <a:gd name="T1" fmla="*/ 1452 h 1248"/>
                <a:gd name="T2" fmla="*/ 117 w 384"/>
                <a:gd name="T3" fmla="*/ 1284 h 1248"/>
                <a:gd name="T4" fmla="*/ 47 w 384"/>
                <a:gd name="T5" fmla="*/ 78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9" name="Oval 7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78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68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958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-891" y="20124"/>
            <a:ext cx="973908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5705" t="37058" r="66988" b="32155"/>
          <a:stretch/>
        </p:blipFill>
        <p:spPr bwMode="auto">
          <a:xfrm>
            <a:off x="539552" y="3068960"/>
            <a:ext cx="316835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46794" t="30216" r="18911" b="10205"/>
          <a:stretch/>
        </p:blipFill>
        <p:spPr bwMode="auto">
          <a:xfrm>
            <a:off x="4355976" y="2132856"/>
            <a:ext cx="478802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3707904" y="1848304"/>
            <a:ext cx="5640382" cy="4986535"/>
            <a:chOff x="2056" y="192"/>
            <a:chExt cx="3599" cy="4052"/>
          </a:xfrm>
        </p:grpSpPr>
        <p:sp>
          <p:nvSpPr>
            <p:cNvPr id="10" name="Freeform 54"/>
            <p:cNvSpPr>
              <a:spLocks/>
            </p:cNvSpPr>
            <p:nvPr/>
          </p:nvSpPr>
          <p:spPr bwMode="auto">
            <a:xfrm>
              <a:off x="2056" y="360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33" name="Oval 5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Freeform 57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31" name="Oval 5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9" name="Oval 6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Freeform 63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66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67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5" name="Oval 6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Freeform 69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23" name="Oval 7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72"/>
              <p:cNvSpPr>
                <a:spLocks/>
              </p:cNvSpPr>
              <p:nvPr/>
            </p:nvSpPr>
            <p:spPr bwMode="auto">
              <a:xfrm>
                <a:off x="275" y="191"/>
                <a:ext cx="156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186 w 384"/>
                <a:gd name="T1" fmla="*/ 6318 h 1248"/>
                <a:gd name="T2" fmla="*/ 116 w 384"/>
                <a:gd name="T3" fmla="*/ 5589 h 1248"/>
                <a:gd name="T4" fmla="*/ 47 w 384"/>
                <a:gd name="T5" fmla="*/ 340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187 w 384"/>
                <a:gd name="T1" fmla="*/ 1452 h 1248"/>
                <a:gd name="T2" fmla="*/ 117 w 384"/>
                <a:gd name="T3" fmla="*/ 1284 h 1248"/>
                <a:gd name="T4" fmla="*/ 47 w 384"/>
                <a:gd name="T5" fmla="*/ 78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76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21" name="Oval 7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78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6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9584 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2431"/>
          <a:stretch/>
        </p:blipFill>
        <p:spPr bwMode="auto">
          <a:xfrm>
            <a:off x="11134" y="-171400"/>
            <a:ext cx="973908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17308" t="39054" r="53206" b="17902"/>
          <a:stretch/>
        </p:blipFill>
        <p:spPr bwMode="auto">
          <a:xfrm>
            <a:off x="395536" y="2852936"/>
            <a:ext cx="4104456" cy="3312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47917" t="28221" r="17308" b="10206"/>
          <a:stretch/>
        </p:blipFill>
        <p:spPr bwMode="auto">
          <a:xfrm>
            <a:off x="4421266" y="1916830"/>
            <a:ext cx="4735341" cy="4536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47917" t="28221" r="17308" b="10206"/>
          <a:stretch/>
        </p:blipFill>
        <p:spPr bwMode="auto">
          <a:xfrm>
            <a:off x="4499992" y="1916832"/>
            <a:ext cx="4752528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53"/>
          <p:cNvGrpSpPr>
            <a:grpSpLocks/>
          </p:cNvGrpSpPr>
          <p:nvPr/>
        </p:nvGrpSpPr>
        <p:grpSpPr bwMode="auto">
          <a:xfrm>
            <a:off x="4244161" y="1679377"/>
            <a:ext cx="5410200" cy="4992688"/>
            <a:chOff x="2064" y="192"/>
            <a:chExt cx="3599" cy="4057"/>
          </a:xfrm>
        </p:grpSpPr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38" name="Group 55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9" name="Group 58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58" name="Oval 5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0" name="Group 61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56" name="Oval 6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1" name="Group 64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54" name="Oval 6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2" name="Group 67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52" name="Oval 6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Freeform 69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" name="Group 70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275" y="191"/>
                <a:ext cx="156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74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186 w 384"/>
                <a:gd name="T1" fmla="*/ 6318 h 1248"/>
                <a:gd name="T2" fmla="*/ 116 w 384"/>
                <a:gd name="T3" fmla="*/ 5589 h 1248"/>
                <a:gd name="T4" fmla="*/ 47 w 384"/>
                <a:gd name="T5" fmla="*/ 340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75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187 w 384"/>
                <a:gd name="T1" fmla="*/ 1452 h 1248"/>
                <a:gd name="T2" fmla="*/ 117 w 384"/>
                <a:gd name="T3" fmla="*/ 1284 h 1248"/>
                <a:gd name="T4" fmla="*/ 47 w 384"/>
                <a:gd name="T5" fmla="*/ 78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" name="Group 76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48" name="Oval 7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8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9584 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Устная работа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6805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1035" y="1629481"/>
            <a:ext cx="182934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(-1; 3),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r=5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169857"/>
            <a:ext cx="197509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(-5; -7), r=1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724" y="2561951"/>
            <a:ext cx="195438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10; -1), r=4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350" y="2948886"/>
            <a:ext cx="207365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(4;5), r=12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563" y="3375039"/>
            <a:ext cx="180530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(-2;-1), r=4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5118" y="3752037"/>
            <a:ext cx="168507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(3;-5), r=5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369" y="4186027"/>
            <a:ext cx="15648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(4;1), r=3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720" y="4559809"/>
            <a:ext cx="168507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(-1;3), r=2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9682" y="4876874"/>
            <a:ext cx="15648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(0;3), r=6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8111" y="5277461"/>
            <a:ext cx="168507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(-2;0), r=3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5552" y="5624796"/>
            <a:ext cx="168507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(0;-6), r=2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4215" y="6156012"/>
            <a:ext cx="15648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(4;0), r=5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Цель урока: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Получить и усвоить новые знания: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научит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читать уравнение окружности;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заданному уравнению строить окружность; </a:t>
            </a: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заданной окружности записывать ее уравнение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31"/>
          <a:stretch/>
        </p:blipFill>
        <p:spPr bwMode="auto">
          <a:xfrm>
            <a:off x="0" y="-171400"/>
            <a:ext cx="976811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31"/>
          <a:stretch/>
        </p:blipFill>
        <p:spPr bwMode="auto">
          <a:xfrm>
            <a:off x="0" y="-19000"/>
            <a:ext cx="976811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6186" t="14823" r="15704" b="63798"/>
          <a:stretch/>
        </p:blipFill>
        <p:spPr bwMode="auto">
          <a:xfrm>
            <a:off x="544730" y="1052737"/>
            <a:ext cx="7051605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6186" t="36488" r="46795" b="32440"/>
          <a:stretch/>
        </p:blipFill>
        <p:spPr bwMode="auto">
          <a:xfrm>
            <a:off x="321149" y="3068961"/>
            <a:ext cx="5040560" cy="3426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2372" t="67559" r="27083" b="5930"/>
          <a:stretch/>
        </p:blipFill>
        <p:spPr bwMode="auto">
          <a:xfrm>
            <a:off x="5446154" y="3486200"/>
            <a:ext cx="4022390" cy="303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8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31"/>
          <a:stretch/>
        </p:blipFill>
        <p:spPr bwMode="auto">
          <a:xfrm>
            <a:off x="-26462" y="-171400"/>
            <a:ext cx="976811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772816"/>
            <a:ext cx="2548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17353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Активен ли я на уроке?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Усвоил и закрепил ли я тему?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Пригодятся ли мне эти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дальнейшем?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Допускал ли я ошибки?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задание вызвало наибольшее затруднение?</a:t>
            </a:r>
          </a:p>
        </p:txBody>
      </p:sp>
      <p:pic>
        <p:nvPicPr>
          <p:cNvPr id="7" name="Picture 4" descr="C:\Documents and Settings\All Users\Документы\Мои рисунки\Образцы рисунков\WP6CAOETMLGCAJS66PICAFBVECJCAC3E2LVCAC3MBDYCAHKG0SRCALYZIL5CAJLOHK9CA3F9IM8CAYJZC6MCAM1SU86CA6X75BICAPMCXGWCA31NQV5CAL51XEZCAM3FFV4CA2Q1E1HCAQLHT5PCATXE11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4FA"/>
              </a:clrFrom>
              <a:clrTo>
                <a:srgbClr val="FF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39838" y="1916832"/>
            <a:ext cx="2880320" cy="3312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12319"/>
          <a:stretch/>
        </p:blipFill>
        <p:spPr bwMode="auto">
          <a:xfrm>
            <a:off x="0" y="-99392"/>
            <a:ext cx="981165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221087"/>
            <a:ext cx="5647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Спасибо за урок</a:t>
            </a:r>
            <a:endParaRPr lang="ru-RU" sz="7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изучить уравнение окружности, уметь его применять при решение стандартных задач</a:t>
            </a:r>
          </a:p>
          <a:p>
            <a:pPr lvl="0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логического мышления, воображения, творческих способностей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воспитывать аккуратность записей, культуру речи, самостоятельность.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37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Апполоний</a:t>
            </a:r>
            <a:r>
              <a:rPr lang="ru-RU" dirty="0" smtClean="0"/>
              <a:t> </a:t>
            </a:r>
            <a:r>
              <a:rPr lang="ru-RU" dirty="0" err="1" smtClean="0"/>
              <a:t>Пергский</a:t>
            </a:r>
            <a:r>
              <a:rPr lang="ru-RU" dirty="0" smtClean="0"/>
              <a:t> (</a:t>
            </a:r>
            <a:r>
              <a:rPr lang="en-US" dirty="0" smtClean="0"/>
              <a:t>III-II </a:t>
            </a:r>
            <a:r>
              <a:rPr lang="ru-RU" dirty="0" smtClean="0"/>
              <a:t>век до н.э.)</a:t>
            </a:r>
            <a:endParaRPr lang="ru-RU" dirty="0"/>
          </a:p>
        </p:txBody>
      </p:sp>
      <p:pic>
        <p:nvPicPr>
          <p:cNvPr id="1026" name="Picture 2" descr="Картинка 4 из 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91" y="1621516"/>
            <a:ext cx="3528392" cy="48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1484784"/>
            <a:ext cx="514158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математике он прославился в первую очередь выдающейся работой «Конические сечения» (8 книг), в которой дал содержательную общую теорию трёх важных кривых: эллипса, параболы и гиперболы. Именно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Аполлоний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предложил классические названия данных кривых; до него их называли просто «сечениями конуса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Любопытно, что он, как и современные математики, рассматривал обе ветви гиперболы как единую кривую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5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346657"/>
            <a:ext cx="7313612" cy="1143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Рене Декарт (1596-1650)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240px-Desc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37" y="2204864"/>
            <a:ext cx="3048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8529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Французский математик, физик, философ, создатель знаменитого метода координат</a:t>
            </a:r>
          </a:p>
        </p:txBody>
      </p:sp>
    </p:spTree>
    <p:extLst>
      <p:ext uri="{BB962C8B-B14F-4D97-AF65-F5344CB8AC3E}">
        <p14:creationId xmlns:p14="http://schemas.microsoft.com/office/powerpoint/2010/main" val="42690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27784" y="2204864"/>
            <a:ext cx="3600400" cy="34563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...ю…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endCxn id="4" idx="7"/>
          </p:cNvCxnSpPr>
          <p:nvPr/>
        </p:nvCxnSpPr>
        <p:spPr>
          <a:xfrm flipV="1">
            <a:off x="4427984" y="2711040"/>
            <a:ext cx="1272934" cy="1222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>
            <a:off x="2627784" y="3933056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1"/>
            <a:endCxn id="4" idx="7"/>
          </p:cNvCxnSpPr>
          <p:nvPr/>
        </p:nvCxnSpPr>
        <p:spPr>
          <a:xfrm>
            <a:off x="3155050" y="2711040"/>
            <a:ext cx="2545868" cy="0"/>
          </a:xfrm>
          <a:prstGeom prst="line">
            <a:avLst/>
          </a:prstGeom>
          <a:ln>
            <a:solidFill>
              <a:srgbClr val="280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6771" y="2341708"/>
            <a:ext cx="77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хорда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9074442">
            <a:off x="4292627" y="3137382"/>
            <a:ext cx="90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радиус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83044" y="405958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диаметр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320"/>
          <a:stretch/>
        </p:blipFill>
        <p:spPr bwMode="auto">
          <a:xfrm>
            <a:off x="0" y="-171400"/>
            <a:ext cx="978262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20486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геометрическая фигура, состоящая из множества всех точек плоскости,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равноудаленных от данной точки?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отрезок, соединяющий центр окружности с точкой на окружности?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отрезок, соединяющий две точки окружности?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называется хорда, проходящая через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ентр окружности?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2305"/>
          <a:stretch/>
        </p:blipFill>
        <p:spPr bwMode="auto">
          <a:xfrm>
            <a:off x="-332509" y="-228600"/>
            <a:ext cx="980901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31"/>
          <a:stretch/>
        </p:blipFill>
        <p:spPr bwMode="auto">
          <a:xfrm>
            <a:off x="-27175" y="0"/>
            <a:ext cx="97681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91683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Уравнение с двумя переменными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называется уравнение линии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этому уравнению удовлетворяют координаты любой точки линии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 удовлетворяют координаты никакой точки, не лежащей на этой линии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595</TotalTime>
  <Words>367</Words>
  <Application>Microsoft Office PowerPoint</Application>
  <PresentationFormat>Экран (4:3)</PresentationFormat>
  <Paragraphs>53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Справедливость</vt:lpstr>
      <vt:lpstr>Формула</vt:lpstr>
      <vt:lpstr>Уравнение окружности</vt:lpstr>
      <vt:lpstr>Цель урока:</vt:lpstr>
      <vt:lpstr>Задачи урока:</vt:lpstr>
      <vt:lpstr>Апполоний Пергский (III-II век до н.э.)</vt:lpstr>
      <vt:lpstr>Презентация PowerPoint</vt:lpstr>
      <vt:lpstr>Окружность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Устная работа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Уравнение окружности</dc:title>
  <dc:creator>Судакова</dc:creator>
  <cp:lastModifiedBy>Судакова</cp:lastModifiedBy>
  <cp:revision>45</cp:revision>
  <dcterms:created xsi:type="dcterms:W3CDTF">2011-11-06T08:51:22Z</dcterms:created>
  <dcterms:modified xsi:type="dcterms:W3CDTF">2011-11-09T13:06:54Z</dcterms:modified>
</cp:coreProperties>
</file>