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8172400" cy="14129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ЗАДАНИЕ:</a:t>
            </a:r>
            <a:br>
              <a:rPr lang="ru-RU" dirty="0" smtClean="0"/>
            </a:br>
            <a:r>
              <a:rPr lang="ru-RU" sz="2400" dirty="0" smtClean="0"/>
              <a:t>запишите части цветка, </a:t>
            </a:r>
            <a:br>
              <a:rPr lang="ru-RU" sz="2400" dirty="0" smtClean="0"/>
            </a:br>
            <a:r>
              <a:rPr lang="ru-RU" sz="2400" dirty="0" smtClean="0"/>
              <a:t>соответствующие обозначениям на рисунке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63080" y="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ПРОВЕРОЧНАЯ РАБОТА НА ТЕМУ «СТРОЕНИЕ ЦВЕТКА»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 descr="строение цветка - проверка.jpg"/>
          <p:cNvPicPr>
            <a:picLocks noChangeAspect="1"/>
          </p:cNvPicPr>
          <p:nvPr/>
        </p:nvPicPr>
        <p:blipFill>
          <a:blip r:embed="rId2" cstate="print"/>
          <a:srcRect l="3676" t="3676" r="4431" b="5656"/>
          <a:stretch>
            <a:fillRect/>
          </a:stretch>
        </p:blipFill>
        <p:spPr>
          <a:xfrm>
            <a:off x="1331640" y="620688"/>
            <a:ext cx="7416824" cy="548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7512E-6 L 0.00209 0.58927 " pathEditMode="fixed" rAng="0" ptsTypes="AA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8172400" cy="14129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ПРОВЕРЬТЕ:</a:t>
            </a:r>
            <a:br>
              <a:rPr lang="ru-RU" dirty="0" smtClean="0"/>
            </a:br>
            <a:r>
              <a:rPr lang="ru-RU" sz="2400" dirty="0" smtClean="0"/>
              <a:t>правильно ли вы записали части цветка, </a:t>
            </a:r>
            <a:br>
              <a:rPr lang="ru-RU" sz="2400" dirty="0" smtClean="0"/>
            </a:br>
            <a:r>
              <a:rPr lang="ru-RU" sz="2400" dirty="0" smtClean="0"/>
              <a:t>соответствующие обозначениям на рисунке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63080" y="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ПРОВЕРОЧНАЯ РАБОТА НА ТЕМУ «СТРОЕНИЕ ЦВЕТКА»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Рисунок 5" descr="строение цветка.jpg"/>
          <p:cNvPicPr>
            <a:picLocks noChangeAspect="1"/>
          </p:cNvPicPr>
          <p:nvPr/>
        </p:nvPicPr>
        <p:blipFill>
          <a:blip r:embed="rId2" cstate="print"/>
          <a:srcRect t="4641" r="4641" b="7161"/>
          <a:stretch>
            <a:fillRect/>
          </a:stretch>
        </p:blipFill>
        <p:spPr>
          <a:xfrm>
            <a:off x="899592" y="548680"/>
            <a:ext cx="8096828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7512E-6 L 0.00209 0.58927 " pathEditMode="fixed" rAng="0" ptsTypes="AA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20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ЗАДАНИЕ: запишите части цветка,  соответствующие обозначениям на рисунке</vt:lpstr>
      <vt:lpstr>ПРОВЕРЬТЕ: правильно ли вы записали части цветка,  соответствующие обозначениям на рисунке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ЗАДАНИЕ: запишите части цветка,  соответствующие обозначениям на рисунке</dc:title>
  <dc:creator>Катерина</dc:creator>
  <cp:lastModifiedBy>Катерина</cp:lastModifiedBy>
  <cp:revision>3</cp:revision>
  <dcterms:created xsi:type="dcterms:W3CDTF">2014-11-14T01:43:40Z</dcterms:created>
  <dcterms:modified xsi:type="dcterms:W3CDTF">2014-11-14T02:01:42Z</dcterms:modified>
</cp:coreProperties>
</file>