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58" r:id="rId6"/>
    <p:sldId id="274" r:id="rId7"/>
    <p:sldId id="275" r:id="rId8"/>
    <p:sldId id="259" r:id="rId9"/>
    <p:sldId id="272" r:id="rId10"/>
    <p:sldId id="273" r:id="rId11"/>
    <p:sldId id="260" r:id="rId12"/>
    <p:sldId id="278" r:id="rId13"/>
    <p:sldId id="279" r:id="rId14"/>
    <p:sldId id="261" r:id="rId15"/>
    <p:sldId id="270" r:id="rId16"/>
    <p:sldId id="271" r:id="rId17"/>
    <p:sldId id="262" r:id="rId18"/>
    <p:sldId id="268" r:id="rId19"/>
    <p:sldId id="269" r:id="rId20"/>
    <p:sldId id="263" r:id="rId21"/>
    <p:sldId id="266" r:id="rId22"/>
    <p:sldId id="267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3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63B7-5D66-4122-AE61-06DEBAC50372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35D7-B5BD-4EE6-815E-A44E490DF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Состав слова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25602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286512" y="5572140"/>
            <a:ext cx="2357454" cy="928694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accent4">
                <a:lumMod val="60000"/>
                <a:lumOff val="40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Продолжи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Выбери, в каком слове нет суффикса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Свежие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Ранний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Узенькая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968706"/>
            <a:ext cx="1714512" cy="17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000240"/>
            <a:ext cx="1714512" cy="17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958181"/>
            <a:ext cx="5619768" cy="3512355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715140" y="5786454"/>
            <a:ext cx="1714512" cy="785818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 contourW="12700">
            <a:bevelT w="114300" prst="artDeco"/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429388" y="5572140"/>
            <a:ext cx="2143140" cy="1000132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Продолжи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6766" cy="2143140"/>
          </a:xfrm>
        </p:spPr>
        <p:txBody>
          <a:bodyPr>
            <a:norm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акая приставка придает противоположное значение слову «ПРИЕЗЖАТЬ»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186766" cy="298291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Под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В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За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Про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У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57151"/>
            <a:ext cx="1571636" cy="160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86058"/>
            <a:ext cx="1571636" cy="160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00174"/>
            <a:ext cx="5410195" cy="338137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929454" y="5572140"/>
            <a:ext cx="1857388" cy="928694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797040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286512" y="5500702"/>
            <a:ext cx="2214578" cy="1000132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Правильно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Какое слово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Гром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Громадный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Громкость</a:t>
            </a:r>
            <a:endParaRPr lang="ru-RU" dirty="0" smtClean="0"/>
          </a:p>
          <a:p>
            <a:r>
              <a:rPr lang="ru-RU" dirty="0">
                <a:hlinkClick r:id="rId2" action="ppaction://hlinksldjump"/>
              </a:rPr>
              <a:t>Г</a:t>
            </a:r>
            <a:r>
              <a:rPr lang="ru-RU" dirty="0" smtClean="0">
                <a:hlinkClick r:id="rId2" action="ppaction://hlinksldjump"/>
              </a:rPr>
              <a:t>ромкий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928802"/>
            <a:ext cx="1714512" cy="164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958181"/>
            <a:ext cx="5691206" cy="3557004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7000892" y="5857892"/>
            <a:ext cx="1714512" cy="8572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715140" y="5572140"/>
            <a:ext cx="2000264" cy="928694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Продолжи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>Укажи часть слова, без которой не может существовать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Приставка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Корень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Суффикс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Окончание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928802"/>
            <a:ext cx="1785950" cy="181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Укажи слово, соответствующее схеме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14"/>
            <a:ext cx="8115328" cy="2768601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Повар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Цветы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Рассветы</a:t>
            </a:r>
            <a:endParaRPr lang="ru-RU" dirty="0" smtClean="0"/>
          </a:p>
          <a:p>
            <a:r>
              <a:rPr lang="ru-RU" dirty="0">
                <a:hlinkClick r:id="rId3" action="ppaction://hlinksldjump"/>
              </a:rPr>
              <a:t>К</a:t>
            </a:r>
            <a:r>
              <a:rPr lang="ru-RU" dirty="0" smtClean="0">
                <a:hlinkClick r:id="rId3" action="ppaction://hlinksldjump"/>
              </a:rPr>
              <a:t>нижка</a:t>
            </a:r>
            <a:endParaRPr lang="ru-RU" dirty="0"/>
          </a:p>
        </p:txBody>
      </p:sp>
      <p:sp>
        <p:nvSpPr>
          <p:cNvPr id="4" name="Арка 3"/>
          <p:cNvSpPr/>
          <p:nvPr/>
        </p:nvSpPr>
        <p:spPr>
          <a:xfrm>
            <a:off x="2571736" y="2357431"/>
            <a:ext cx="1357322" cy="1057276"/>
          </a:xfrm>
          <a:prstGeom prst="blockArc">
            <a:avLst>
              <a:gd name="adj1" fmla="val 10800000"/>
              <a:gd name="adj2" fmla="val 21451781"/>
              <a:gd name="adj3" fmla="val 17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>
            <a:off x="9929850" y="257174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Фигура, имеющая форму буквы L 13"/>
          <p:cNvSpPr/>
          <p:nvPr/>
        </p:nvSpPr>
        <p:spPr>
          <a:xfrm rot="8349062">
            <a:off x="4646449" y="2431154"/>
            <a:ext cx="708193" cy="709811"/>
          </a:xfrm>
          <a:prstGeom prst="corner">
            <a:avLst>
              <a:gd name="adj1" fmla="val 27886"/>
              <a:gd name="adj2" fmla="val 244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мка 16"/>
          <p:cNvSpPr/>
          <p:nvPr/>
        </p:nvSpPr>
        <p:spPr>
          <a:xfrm>
            <a:off x="5929322" y="2357431"/>
            <a:ext cx="714380" cy="714380"/>
          </a:xfrm>
          <a:prstGeom prst="frame">
            <a:avLst>
              <a:gd name="adj1" fmla="val 21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12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14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71612"/>
            <a:ext cx="5619768" cy="3512355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 rot="10800000" flipV="1">
            <a:off x="6858016" y="5786454"/>
            <a:ext cx="2000264" cy="71438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929454" y="5500702"/>
            <a:ext cx="1857388" cy="1000132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Молодец!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745475">
            <a:off x="226183" y="2678276"/>
            <a:ext cx="6975958" cy="1558777"/>
          </a:xfrm>
        </p:spPr>
        <p:txBody>
          <a:bodyPr>
            <a:noAutofit/>
          </a:bodyPr>
          <a:lstStyle/>
          <a:p>
            <a:r>
              <a:rPr lang="ru-RU" sz="9600" dirty="0" smtClean="0"/>
              <a:t>Молодцы!</a:t>
            </a:r>
            <a:endParaRPr lang="ru-RU" sz="9600" dirty="0"/>
          </a:p>
        </p:txBody>
      </p:sp>
      <p:pic>
        <p:nvPicPr>
          <p:cNvPr id="8194" name="Picture 2" descr="C:\Documents and Settings\Ильин\Мои документы\Силантьева Елена Владимировна\Буратино +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71744"/>
            <a:ext cx="2857500" cy="37719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857232"/>
            <a:ext cx="1622428" cy="165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5691206" cy="3557004"/>
          </a:xfrm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7000892" y="5786454"/>
            <a:ext cx="1643074" cy="642942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715140" y="5500702"/>
            <a:ext cx="1785950" cy="78581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h="44450" prst="artDeco"/>
            <a:bevelB w="571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Продолжи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8143900" cy="1785950"/>
          </a:xfrm>
        </p:spPr>
        <p:txBody>
          <a:bodyPr>
            <a:normAutofit/>
          </a:bodyPr>
          <a:lstStyle/>
          <a:p>
            <a:r>
              <a:rPr lang="ru-RU" dirty="0" smtClean="0"/>
              <a:t>Какая часть слова  стоит перед корнем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58204" cy="369729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Суффикс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Приставка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Окончание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928802"/>
            <a:ext cx="1928826" cy="19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643050"/>
            <a:ext cx="6096000" cy="3810000"/>
          </a:xfrm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858016" y="5857892"/>
            <a:ext cx="1714512" cy="785818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dirty="0" smtClean="0"/>
              <a:t>Правильно!</a:t>
            </a:r>
            <a:endParaRPr lang="ru-RU" dirty="0"/>
          </a:p>
        </p:txBody>
      </p:sp>
      <p:pic>
        <p:nvPicPr>
          <p:cNvPr id="4" name="Содержимое 3" descr="Буратино- зада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3792153" cy="3033722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500826" y="5643578"/>
            <a:ext cx="2143140" cy="785818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Продолжи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Какая </a:t>
            </a:r>
            <a:r>
              <a:rPr lang="ru-RU" dirty="0"/>
              <a:t>ч</a:t>
            </a:r>
            <a:r>
              <a:rPr lang="ru-RU" dirty="0" smtClean="0"/>
              <a:t>асть слова помогает связать в предложении слова по смыслу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Приставка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Окончание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Суффикс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2071678"/>
            <a:ext cx="183674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Неверно</a:t>
            </a:r>
            <a:endParaRPr lang="ru-RU" dirty="0"/>
          </a:p>
        </p:txBody>
      </p:sp>
      <p:pic>
        <p:nvPicPr>
          <p:cNvPr id="4" name="Содержимое 3" descr="Буратино 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834082" cy="3646301"/>
          </a:xfrm>
        </p:spPr>
      </p:pic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 rot="10800000" flipV="1">
            <a:off x="7000892" y="5857892"/>
            <a:ext cx="1714512" cy="71438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accent6">
                <a:lumMod val="75000"/>
              </a:schemeClr>
            </a:extrusionClr>
            <a:contourClr>
              <a:schemeClr val="accent4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Подумай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123</Words>
  <Application>Microsoft Office PowerPoint</Application>
  <PresentationFormat>Экран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Состав слова</vt:lpstr>
      <vt:lpstr>Укажи часть слова, без которой не может существовать слово</vt:lpstr>
      <vt:lpstr>Неверно</vt:lpstr>
      <vt:lpstr>Правильно!</vt:lpstr>
      <vt:lpstr>Какая часть слова  стоит перед корнем</vt:lpstr>
      <vt:lpstr>Неверно</vt:lpstr>
      <vt:lpstr>Правильно!</vt:lpstr>
      <vt:lpstr>Какая часть слова помогает связать в предложении слова по смыслу</vt:lpstr>
      <vt:lpstr>Неверно</vt:lpstr>
      <vt:lpstr>Правильно!</vt:lpstr>
      <vt:lpstr>Выбери, в каком слове нет суффикса</vt:lpstr>
      <vt:lpstr>Неверно</vt:lpstr>
      <vt:lpstr>Правильно!</vt:lpstr>
      <vt:lpstr>Какая приставка придает противоположное значение слову «ПРИЕЗЖАТЬ»</vt:lpstr>
      <vt:lpstr>Неверно</vt:lpstr>
      <vt:lpstr>Правильно!</vt:lpstr>
      <vt:lpstr>Какое слово лишнее</vt:lpstr>
      <vt:lpstr>Неверно</vt:lpstr>
      <vt:lpstr>Правильно!</vt:lpstr>
      <vt:lpstr>Укажи слово, соответствующее схеме</vt:lpstr>
      <vt:lpstr>Неверно</vt:lpstr>
      <vt:lpstr>Правильно!</vt:lpstr>
      <vt:lpstr>Молодцы!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слова</dc:title>
  <dc:creator>Ильин</dc:creator>
  <cp:lastModifiedBy>Ильин</cp:lastModifiedBy>
  <cp:revision>63</cp:revision>
  <dcterms:created xsi:type="dcterms:W3CDTF">2014-03-03T12:33:31Z</dcterms:created>
  <dcterms:modified xsi:type="dcterms:W3CDTF">2014-03-31T16:31:45Z</dcterms:modified>
</cp:coreProperties>
</file>