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D939CBC-748A-4B64-8008-DB316599082E}" type="datetimeFigureOut">
              <a:rPr lang="ru-RU" smtClean="0"/>
              <a:t>26.11.2012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BA68C72-8397-4550-AD1C-BFA7DC35A65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Данный материал может пригодиться при подготовке к аттестации.</a:t>
            </a:r>
          </a:p>
          <a:p>
            <a:pPr marL="0" indent="0">
              <a:buNone/>
            </a:pPr>
            <a:r>
              <a:rPr lang="ru-RU" b="1" i="1" dirty="0" smtClean="0"/>
              <a:t>Пункт 1.9. «Экспертного заключения об уровне </a:t>
            </a:r>
            <a:r>
              <a:rPr lang="ru-RU" b="1" i="1" dirty="0" err="1" smtClean="0"/>
              <a:t>проф.деятельности</a:t>
            </a:r>
            <a:r>
              <a:rPr lang="ru-RU" b="1" i="1" smtClean="0"/>
              <a:t>….»</a:t>
            </a:r>
          </a:p>
          <a:p>
            <a:pPr marL="0" indent="0">
              <a:buNone/>
            </a:pP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Готовимся к аттестации!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44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936104"/>
          </a:xfrm>
        </p:spPr>
        <p:txBody>
          <a:bodyPr>
            <a:noAutofit/>
          </a:bodyPr>
          <a:lstStyle/>
          <a:p>
            <a:r>
              <a:rPr lang="ru-RU" sz="1800" dirty="0" smtClean="0"/>
              <a:t>Государственное бюджетное общеобразовательное учреждение средняя общеобразовательная школа № 270</a:t>
            </a:r>
            <a:br>
              <a:rPr lang="ru-RU" sz="1800" dirty="0" smtClean="0"/>
            </a:br>
            <a:r>
              <a:rPr lang="ru-RU" sz="1800" dirty="0" smtClean="0"/>
              <a:t> Красносельского района Санкт-Петербурга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2664296"/>
          </a:xfrm>
        </p:spPr>
        <p:txBody>
          <a:bodyPr>
            <a:normAutofit fontScale="85000" lnSpcReduction="10000"/>
          </a:bodyPr>
          <a:lstStyle/>
          <a:p>
            <a:r>
              <a:rPr lang="ru-RU" sz="3000" b="1" dirty="0" smtClean="0"/>
              <a:t> Методическое сопровождение педагога дополнительного образования при подготовке к аттестации</a:t>
            </a:r>
          </a:p>
          <a:p>
            <a:endParaRPr lang="ru-RU" b="1" dirty="0"/>
          </a:p>
          <a:p>
            <a:endParaRPr lang="ru-RU" b="1" dirty="0" smtClean="0"/>
          </a:p>
          <a:p>
            <a:pPr algn="r"/>
            <a:endParaRPr lang="ru-RU" b="1" dirty="0"/>
          </a:p>
          <a:p>
            <a:pPr algn="r"/>
            <a:r>
              <a:rPr lang="ru-RU" sz="1900" b="1" dirty="0" err="1" smtClean="0"/>
              <a:t>Мушко</a:t>
            </a:r>
            <a:r>
              <a:rPr lang="ru-RU" sz="1900" b="1" dirty="0" smtClean="0"/>
              <a:t> Лидия Петровна, </a:t>
            </a:r>
          </a:p>
          <a:p>
            <a:pPr algn="r"/>
            <a:r>
              <a:rPr lang="ru-RU" sz="1900" b="1" dirty="0" smtClean="0"/>
              <a:t>методист ОДОД ГБОУ СОШ № 270</a:t>
            </a:r>
            <a:endParaRPr lang="ru-RU" sz="1900" b="1" dirty="0"/>
          </a:p>
        </p:txBody>
      </p:sp>
    </p:spTree>
    <p:extLst>
      <p:ext uri="{BB962C8B-B14F-4D97-AF65-F5344CB8AC3E}">
        <p14:creationId xmlns:p14="http://schemas.microsoft.com/office/powerpoint/2010/main" val="98556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2060848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Данный ЭОР относится к прикладным педагогическим средствам(ППС)</a:t>
            </a:r>
          </a:p>
          <a:p>
            <a:r>
              <a:rPr lang="ru-RU" sz="1800" dirty="0" smtClean="0"/>
              <a:t>Название ППС – презентация</a:t>
            </a:r>
          </a:p>
          <a:p>
            <a:r>
              <a:rPr lang="ru-RU" sz="1800" dirty="0" smtClean="0"/>
              <a:t>Тип ППС – демонстрационный</a:t>
            </a:r>
          </a:p>
          <a:p>
            <a:r>
              <a:rPr lang="ru-RU" sz="1800" dirty="0" smtClean="0"/>
              <a:t>Уровень – мультимедийный</a:t>
            </a:r>
          </a:p>
          <a:p>
            <a:pPr marL="0" indent="0" algn="just">
              <a:buNone/>
            </a:pPr>
            <a:r>
              <a:rPr lang="ru-RU" sz="1800" dirty="0" smtClean="0"/>
              <a:t>	Демонстрационное средство обеспечивает наглядное представление изучаемого(учебного) материала, позволяет учащимся увидеть и услышать учебный материал, содержит текстовые и звуковые фрагменты, демонстрационные слайды, видеосюжеты.</a:t>
            </a:r>
          </a:p>
          <a:p>
            <a:pPr marL="0" indent="0">
              <a:buNone/>
            </a:pPr>
            <a:r>
              <a:rPr lang="ru-RU" sz="1800" dirty="0" smtClean="0"/>
              <a:t>	Дидактические функции: </a:t>
            </a:r>
          </a:p>
          <a:p>
            <a:pPr marL="0" indent="0">
              <a:buNone/>
            </a:pPr>
            <a:r>
              <a:rPr lang="ru-RU" sz="1800" dirty="0" smtClean="0"/>
              <a:t>индивидуализация процесса обучения за счет индивидуальных способностей восприятия обучающимися; </a:t>
            </a:r>
          </a:p>
          <a:p>
            <a:pPr marL="0" indent="0">
              <a:buNone/>
            </a:pPr>
            <a:r>
              <a:rPr lang="ru-RU" sz="1800" dirty="0" smtClean="0"/>
              <a:t>создание условий для формирования знаний обучающихся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Обоснование выбора данного электронного образовательного ресурса(ЭОР)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5533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060848"/>
            <a:ext cx="3960440" cy="41764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Использование презентаций на занятиях в ОДОД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1781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Метод информационно-коммуникационных </a:t>
            </a:r>
            <a:r>
              <a:rPr lang="ru-RU" sz="1800" dirty="0" smtClean="0"/>
              <a:t>технологий помог:</a:t>
            </a:r>
          </a:p>
          <a:p>
            <a:r>
              <a:rPr lang="ru-RU" sz="1800" dirty="0" smtClean="0"/>
              <a:t>быстрее сформировать </a:t>
            </a:r>
            <a:r>
              <a:rPr lang="ru-RU" sz="1800" b="1" i="1" dirty="0" smtClean="0">
                <a:solidFill>
                  <a:srgbClr val="FF0000"/>
                </a:solidFill>
              </a:rPr>
              <a:t>….(представление о чем-то, модель чего-то и т.д.)</a:t>
            </a:r>
          </a:p>
          <a:p>
            <a:r>
              <a:rPr lang="ru-RU" sz="1800" dirty="0"/>
              <a:t>с</a:t>
            </a:r>
            <a:r>
              <a:rPr lang="ru-RU" sz="1800" dirty="0" smtClean="0"/>
              <a:t>оздать мотивацию</a:t>
            </a:r>
            <a:r>
              <a:rPr lang="ru-RU" sz="1800" dirty="0" smtClean="0">
                <a:solidFill>
                  <a:srgbClr val="FF0000"/>
                </a:solidFill>
              </a:rPr>
              <a:t>…(</a:t>
            </a:r>
            <a:r>
              <a:rPr lang="ru-RU" sz="1800" b="1" i="1" dirty="0" smtClean="0">
                <a:solidFill>
                  <a:srgbClr val="FF0000"/>
                </a:solidFill>
              </a:rPr>
              <a:t>на выполнение,  для изучения и т.п.)</a:t>
            </a:r>
          </a:p>
          <a:p>
            <a:r>
              <a:rPr lang="ru-RU" sz="1800" dirty="0"/>
              <a:t>н</a:t>
            </a:r>
            <a:r>
              <a:rPr lang="ru-RU" sz="1800" dirty="0" smtClean="0"/>
              <a:t>астроить учащихся на позитивное отношение к незнакомому для них виду деятельности</a:t>
            </a:r>
          </a:p>
          <a:p>
            <a:r>
              <a:rPr lang="ru-RU" sz="1800" dirty="0" smtClean="0"/>
              <a:t>……</a:t>
            </a:r>
          </a:p>
          <a:p>
            <a:r>
              <a:rPr lang="ru-RU" sz="1800" dirty="0" smtClean="0"/>
              <a:t>……</a:t>
            </a:r>
            <a:endParaRPr lang="ru-RU" sz="1800" dirty="0"/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Использование презентаций на занятиях в ОДОД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20164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Насыщенное содержание учебного материала</a:t>
            </a:r>
          </a:p>
          <a:p>
            <a:r>
              <a:rPr lang="ru-RU" sz="1800" dirty="0" smtClean="0"/>
              <a:t>Новая форма проведения занятий для учащихся в ОДОД</a:t>
            </a:r>
          </a:p>
          <a:p>
            <a:r>
              <a:rPr lang="ru-RU" sz="1800" dirty="0" smtClean="0"/>
              <a:t>Повышение уровня развития интеллектуальной и мотивирующей сфер у обучающихся</a:t>
            </a:r>
          </a:p>
          <a:p>
            <a:r>
              <a:rPr lang="ru-RU" sz="1800" dirty="0" smtClean="0"/>
              <a:t>Повышение </a:t>
            </a:r>
            <a:r>
              <a:rPr lang="ru-RU" sz="1800" dirty="0"/>
              <a:t>эффективности и качества </a:t>
            </a:r>
            <a:r>
              <a:rPr lang="ru-RU" sz="1800" dirty="0" err="1"/>
              <a:t>внеучебной</a:t>
            </a:r>
            <a:r>
              <a:rPr lang="ru-RU" sz="1800" dirty="0"/>
              <a:t> и внеурочной </a:t>
            </a:r>
            <a:r>
              <a:rPr lang="ru-RU" sz="1800" dirty="0" smtClean="0"/>
              <a:t>деятельности</a:t>
            </a:r>
            <a:endParaRPr lang="ru-RU" sz="1800" dirty="0"/>
          </a:p>
          <a:p>
            <a:r>
              <a:rPr lang="ru-RU" sz="1800" dirty="0" smtClean="0"/>
              <a:t>Усиление </a:t>
            </a:r>
            <a:r>
              <a:rPr lang="ru-RU" sz="1800" dirty="0"/>
              <a:t>практической направленности знаний, полученных в рамках </a:t>
            </a:r>
            <a:r>
              <a:rPr lang="ru-RU" sz="1800" dirty="0" err="1"/>
              <a:t>внеучебных</a:t>
            </a:r>
            <a:r>
              <a:rPr lang="ru-RU" sz="1800" dirty="0"/>
              <a:t> </a:t>
            </a:r>
            <a:r>
              <a:rPr lang="ru-RU" sz="1800" dirty="0" smtClean="0"/>
              <a:t>мероприятий </a:t>
            </a:r>
            <a:endParaRPr lang="ru-RU" sz="1800" dirty="0"/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Эффективность использования ИКТ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950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Описать результативность использования ЭОР, например: </a:t>
            </a:r>
          </a:p>
          <a:p>
            <a:pPr marL="0" indent="0">
              <a:buNone/>
            </a:pPr>
            <a:r>
              <a:rPr lang="ru-RU" sz="1800" dirty="0" smtClean="0"/>
              <a:t>Использование на занятии презентации позволило решить следующие задачи</a:t>
            </a:r>
            <a:r>
              <a:rPr lang="ru-RU" sz="1800" dirty="0"/>
              <a:t>(проблемы</a:t>
            </a:r>
            <a:r>
              <a:rPr lang="ru-RU" sz="1800" dirty="0" smtClean="0"/>
              <a:t>) и способствовало </a:t>
            </a:r>
            <a:r>
              <a:rPr lang="ru-RU" sz="1800" dirty="0"/>
              <a:t>усвоению изучаемого </a:t>
            </a:r>
            <a:r>
              <a:rPr lang="ru-RU" sz="1800" dirty="0" smtClean="0"/>
              <a:t>материала, помогло  освоить технику и </a:t>
            </a:r>
            <a:r>
              <a:rPr lang="ru-RU" sz="1800" dirty="0" err="1" smtClean="0"/>
              <a:t>т.д</a:t>
            </a:r>
            <a:r>
              <a:rPr lang="ru-RU" sz="1800" dirty="0" smtClean="0"/>
              <a:t>….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Результативность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2603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Грецкова</a:t>
            </a:r>
            <a:r>
              <a:rPr lang="ru-RU" sz="1800" dirty="0" smtClean="0"/>
              <a:t> С.А. Эффективность образовательных технологий. – СПб, ГЦРДО, 2011</a:t>
            </a:r>
          </a:p>
          <a:p>
            <a:r>
              <a:rPr lang="ru-RU" sz="1800" dirty="0" err="1" smtClean="0"/>
              <a:t>Муштавинская</a:t>
            </a:r>
            <a:r>
              <a:rPr lang="ru-RU" sz="1800" dirty="0" smtClean="0"/>
              <a:t> И.В., Шилова О.Н. Информационно-коммуникационные технологии в методической работе: Методические рекомендации. – СПб.: СПб АППО, 2007. -72С.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Список используемой литературы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6133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</TotalTime>
  <Words>244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Готовимся к аттестации!</vt:lpstr>
      <vt:lpstr>Государственное бюджетное общеобразовательное учреждение средняя общеобразовательная школа № 270  Красносельского района Санкт-Петербурга</vt:lpstr>
      <vt:lpstr>Обоснование выбора данного электронного образовательного ресурса(ЭОР)</vt:lpstr>
      <vt:lpstr>Использование презентаций на занятиях в ОДОД</vt:lpstr>
      <vt:lpstr>Использование презентаций на занятиях в ОДОД</vt:lpstr>
      <vt:lpstr>Эффективность использования ИКТ</vt:lpstr>
      <vt:lpstr>Результативность</vt:lpstr>
      <vt:lpstr>Список используемой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общеобразовательное учреждение средняя общеобразовательная школа № 270  Красносельского района Санкт-Петербурга</dc:title>
  <dc:creator>Л.П. Мушко</dc:creator>
  <cp:lastModifiedBy>Л.П. Мушко</cp:lastModifiedBy>
  <cp:revision>9</cp:revision>
  <dcterms:created xsi:type="dcterms:W3CDTF">2012-11-26T08:34:31Z</dcterms:created>
  <dcterms:modified xsi:type="dcterms:W3CDTF">2012-11-26T13:11:34Z</dcterms:modified>
</cp:coreProperties>
</file>