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1" r:id="rId1"/>
  </p:sldMasterIdLst>
  <p:notesMasterIdLst>
    <p:notesMasterId r:id="rId16"/>
  </p:notesMasterIdLst>
  <p:sldIdLst>
    <p:sldId id="272" r:id="rId2"/>
    <p:sldId id="274" r:id="rId3"/>
    <p:sldId id="275" r:id="rId4"/>
    <p:sldId id="276" r:id="rId5"/>
    <p:sldId id="257" r:id="rId6"/>
    <p:sldId id="285" r:id="rId7"/>
    <p:sldId id="258" r:id="rId8"/>
    <p:sldId id="286" r:id="rId9"/>
    <p:sldId id="259" r:id="rId10"/>
    <p:sldId id="287" r:id="rId11"/>
    <p:sldId id="277" r:id="rId12"/>
    <p:sldId id="284" r:id="rId13"/>
    <p:sldId id="282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37" autoAdjust="0"/>
  </p:normalViewPr>
  <p:slideViewPr>
    <p:cSldViewPr>
      <p:cViewPr varScale="1">
        <p:scale>
          <a:sx n="69" d="100"/>
          <a:sy n="69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8F2E2-96CD-41CE-B5D2-4FDCDB41ECC0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5B2BF-D2F9-4FDC-8300-609BF270CB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7921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5B2BF-D2F9-4FDC-8300-609BF270CB54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8640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5B2BF-D2F9-4FDC-8300-609BF270CB54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7284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E3B891EF-FC8D-4C36-BC6D-EABC70E1510D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531A68C3-D908-4863-B284-2D0AA8B18B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07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1EF-FC8D-4C36-BC6D-EABC70E1510D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68C3-D908-4863-B284-2D0AA8B18B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534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3B891EF-FC8D-4C36-BC6D-EABC70E1510D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31A68C3-D908-4863-B284-2D0AA8B18B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7040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3B891EF-FC8D-4C36-BC6D-EABC70E1510D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31A68C3-D908-4863-B284-2D0AA8B18B7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37610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3B891EF-FC8D-4C36-BC6D-EABC70E1510D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31A68C3-D908-4863-B284-2D0AA8B18B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1881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1EF-FC8D-4C36-BC6D-EABC70E1510D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68C3-D908-4863-B284-2D0AA8B18B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2674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1EF-FC8D-4C36-BC6D-EABC70E1510D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68C3-D908-4863-B284-2D0AA8B18B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0653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1EF-FC8D-4C36-BC6D-EABC70E1510D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68C3-D908-4863-B284-2D0AA8B18B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6629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3B891EF-FC8D-4C36-BC6D-EABC70E1510D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31A68C3-D908-4863-B284-2D0AA8B18B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144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1EF-FC8D-4C36-BC6D-EABC70E1510D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68C3-D908-4863-B284-2D0AA8B18B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51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3B891EF-FC8D-4C36-BC6D-EABC70E1510D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531A68C3-D908-4863-B284-2D0AA8B18B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453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1EF-FC8D-4C36-BC6D-EABC70E1510D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68C3-D908-4863-B284-2D0AA8B18B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212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1EF-FC8D-4C36-BC6D-EABC70E1510D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68C3-D908-4863-B284-2D0AA8B18B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154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1EF-FC8D-4C36-BC6D-EABC70E1510D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68C3-D908-4863-B284-2D0AA8B18B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0847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1EF-FC8D-4C36-BC6D-EABC70E1510D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68C3-D908-4863-B284-2D0AA8B18B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967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1EF-FC8D-4C36-BC6D-EABC70E1510D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68C3-D908-4863-B284-2D0AA8B18B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2861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1EF-FC8D-4C36-BC6D-EABC70E1510D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68C3-D908-4863-B284-2D0AA8B18B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670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891EF-FC8D-4C36-BC6D-EABC70E1510D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A68C3-D908-4863-B284-2D0AA8B18B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821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  <p:sldLayoutId id="2147483946" r:id="rId15"/>
    <p:sldLayoutId id="2147483947" r:id="rId16"/>
    <p:sldLayoutId id="214748394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7584" y="729278"/>
            <a:ext cx="75608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AnastasiaScript" panose="02000505070000020002" pitchFamily="2" charset="0"/>
                <a:cs typeface="AngsanaUPC" panose="02020603050405020304" pitchFamily="18" charset="-34"/>
              </a:rPr>
              <a:t>Басня И. А. Крылова «Мартышка и Очки»</a:t>
            </a:r>
            <a:endParaRPr lang="ru-RU" sz="6600" b="1" dirty="0">
              <a:latin typeface="AnastasiaScript" panose="02000505070000020002" pitchFamily="2" charset="0"/>
              <a:cs typeface="AngsanaUPC" panose="02020603050405020304" pitchFamily="18" charset="-34"/>
            </a:endParaRPr>
          </a:p>
        </p:txBody>
      </p:sp>
      <p:pic>
        <p:nvPicPr>
          <p:cNvPr id="11" name="Picture 2" descr="C:\Documents and Settings\Домашний\Мои документы\мартышка и очки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46"/>
          <a:stretch/>
        </p:blipFill>
        <p:spPr bwMode="auto">
          <a:xfrm>
            <a:off x="4572000" y="3643314"/>
            <a:ext cx="4075956" cy="272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f0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41063" flipH="1">
            <a:off x="7577211" y="1270457"/>
            <a:ext cx="16224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Documents and Settings\Домашний\Мои документы\мартышка и очки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6" t="326" r="4507" b="-326"/>
          <a:stretch/>
        </p:blipFill>
        <p:spPr bwMode="auto">
          <a:xfrm>
            <a:off x="3357554" y="3643314"/>
            <a:ext cx="1928826" cy="270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1484784"/>
            <a:ext cx="7955280" cy="47788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Невежа -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грубый, невоспитанный человек.</a:t>
            </a:r>
          </a:p>
          <a:p>
            <a:pPr marL="0" indent="0">
              <a:buNone/>
            </a:pPr>
            <a:endParaRPr 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Невежда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необразованный, безграмотный, ничем не интересующийся человек.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64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836711"/>
            <a:ext cx="3329568" cy="578619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Лиса</a:t>
            </a:r>
          </a:p>
          <a:p>
            <a:pPr marL="0" indent="0">
              <a:buNone/>
            </a:pP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Ворона</a:t>
            </a:r>
          </a:p>
          <a:p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Заяц</a:t>
            </a:r>
          </a:p>
          <a:p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Мартышка</a:t>
            </a:r>
          </a:p>
          <a:p>
            <a:pPr marL="0" indent="0">
              <a:buNone/>
            </a:pP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836712"/>
            <a:ext cx="396044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i="1" dirty="0" smtClean="0"/>
              <a:t>Плутовка</a:t>
            </a:r>
          </a:p>
          <a:p>
            <a:pPr algn="r"/>
            <a:endParaRPr lang="ru-RU" sz="3200" i="1" dirty="0" smtClean="0"/>
          </a:p>
          <a:p>
            <a:pPr algn="r"/>
            <a:r>
              <a:rPr lang="ru-RU" sz="3200" i="1" dirty="0" smtClean="0"/>
              <a:t>Серая</a:t>
            </a:r>
          </a:p>
          <a:p>
            <a:pPr algn="r"/>
            <a:endParaRPr lang="ru-RU" sz="3200" i="1" dirty="0" smtClean="0"/>
          </a:p>
          <a:p>
            <a:pPr algn="r"/>
            <a:r>
              <a:rPr lang="ru-RU" sz="3200" i="1" dirty="0" smtClean="0"/>
              <a:t>Невоспитанная</a:t>
            </a:r>
          </a:p>
          <a:p>
            <a:pPr algn="r"/>
            <a:endParaRPr lang="ru-RU" sz="3200" i="1" dirty="0" smtClean="0"/>
          </a:p>
          <a:p>
            <a:pPr algn="r"/>
            <a:r>
              <a:rPr lang="ru-RU" sz="3200" i="1" dirty="0" smtClean="0"/>
              <a:t>Хитрая</a:t>
            </a:r>
          </a:p>
          <a:p>
            <a:pPr algn="r"/>
            <a:endParaRPr lang="ru-RU" sz="3200" i="1" dirty="0" smtClean="0"/>
          </a:p>
          <a:p>
            <a:pPr algn="r"/>
            <a:r>
              <a:rPr lang="ru-RU" sz="3200" i="1" dirty="0" smtClean="0"/>
              <a:t>Трусливый</a:t>
            </a:r>
          </a:p>
          <a:p>
            <a:pPr algn="r"/>
            <a:endParaRPr lang="ru-RU" sz="3200" i="1" dirty="0" smtClean="0"/>
          </a:p>
          <a:p>
            <a:pPr algn="r"/>
            <a:r>
              <a:rPr lang="ru-RU" sz="3200" i="1" dirty="0" smtClean="0"/>
              <a:t>Грубая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874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836711"/>
            <a:ext cx="3329568" cy="578619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Лиса</a:t>
            </a:r>
          </a:p>
          <a:p>
            <a:pPr marL="0" indent="0">
              <a:buNone/>
            </a:pP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Ворона</a:t>
            </a:r>
          </a:p>
          <a:p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Заяц</a:t>
            </a:r>
          </a:p>
          <a:p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Мартышка</a:t>
            </a:r>
          </a:p>
          <a:p>
            <a:pPr marL="0" indent="0">
              <a:buNone/>
            </a:pP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836712"/>
            <a:ext cx="396044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i="1" dirty="0" smtClean="0"/>
              <a:t>Плутовка</a:t>
            </a:r>
          </a:p>
          <a:p>
            <a:pPr algn="r"/>
            <a:endParaRPr lang="ru-RU" sz="3200" i="1" dirty="0" smtClean="0"/>
          </a:p>
          <a:p>
            <a:pPr algn="r"/>
            <a:r>
              <a:rPr lang="ru-RU" sz="3200" i="1" dirty="0" smtClean="0"/>
              <a:t>Серая</a:t>
            </a:r>
          </a:p>
          <a:p>
            <a:pPr algn="r"/>
            <a:endParaRPr lang="ru-RU" sz="3200" i="1" dirty="0" smtClean="0"/>
          </a:p>
          <a:p>
            <a:pPr algn="r"/>
            <a:r>
              <a:rPr lang="ru-RU" sz="3200" i="1" dirty="0" smtClean="0"/>
              <a:t>Невоспитанная</a:t>
            </a:r>
          </a:p>
          <a:p>
            <a:pPr algn="r"/>
            <a:endParaRPr lang="ru-RU" sz="3200" i="1" dirty="0" smtClean="0"/>
          </a:p>
          <a:p>
            <a:pPr algn="r"/>
            <a:r>
              <a:rPr lang="ru-RU" sz="3200" i="1" dirty="0" smtClean="0"/>
              <a:t>Хитрая</a:t>
            </a:r>
          </a:p>
          <a:p>
            <a:pPr algn="r"/>
            <a:endParaRPr lang="ru-RU" sz="3200" i="1" dirty="0" smtClean="0"/>
          </a:p>
          <a:p>
            <a:pPr algn="r"/>
            <a:r>
              <a:rPr lang="ru-RU" sz="3200" i="1" dirty="0" smtClean="0"/>
              <a:t>Трусливый</a:t>
            </a:r>
          </a:p>
          <a:p>
            <a:pPr algn="r"/>
            <a:endParaRPr lang="ru-RU" sz="3200" i="1" dirty="0" smtClean="0"/>
          </a:p>
          <a:p>
            <a:pPr algn="r"/>
            <a:r>
              <a:rPr lang="ru-RU" sz="3200" i="1" dirty="0" smtClean="0"/>
              <a:t>Грубая</a:t>
            </a:r>
          </a:p>
          <a:p>
            <a:pPr algn="r"/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2771800" y="2204864"/>
            <a:ext cx="4392488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259144" y="4437112"/>
            <a:ext cx="4185064" cy="588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419872" y="5949280"/>
            <a:ext cx="3744416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555776" y="980728"/>
            <a:ext cx="41044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3203848" y="3356992"/>
            <a:ext cx="2448272" cy="2808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1907704" y="1412776"/>
            <a:ext cx="4536504" cy="2592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1997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такое «БАСНЯ»?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Кто такой И.А. Крылов?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С какой басней вы сегодня познакомились?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2933016" y="548680"/>
            <a:ext cx="5616624" cy="136815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О</a:t>
            </a:r>
            <a:r>
              <a:rPr lang="ru-RU" sz="36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бобщение урока</a:t>
            </a:r>
          </a:p>
        </p:txBody>
      </p:sp>
      <p:pic>
        <p:nvPicPr>
          <p:cNvPr id="4" name="Picture 5" descr="f0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49548"/>
            <a:ext cx="3161732" cy="221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017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Стр. учебника 134 – 135 басню учить наизусть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WordArt 4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Домашнее задание</a:t>
            </a:r>
          </a:p>
        </p:txBody>
      </p:sp>
      <p:pic>
        <p:nvPicPr>
          <p:cNvPr id="7" name="Picture 5" descr="7974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68381"/>
            <a:ext cx="1886610" cy="227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472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498" y="188640"/>
            <a:ext cx="1754514" cy="175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516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Познакомиться с басней И. А. Крылова «Мартышка и Очки»;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Научиться выразительному чтению;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Развить творческие способности детей и навыки беглого чтения.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203848" y="764704"/>
            <a:ext cx="3456384" cy="1224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Цель урока: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207557"/>
            <a:ext cx="1883827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461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420888"/>
            <a:ext cx="7955280" cy="40690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Ба – бо – бы – на дворе стоят столбы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Ду – до – да – гудят провода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Ло – ло – ло – на улице тепло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Ри – ри - ри – на ветке снегири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Арь – арь – арь – на стене висит фонарь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Са – са – са - в лесу бегает лиса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771800" y="188640"/>
            <a:ext cx="5440288" cy="223224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5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FFFFFF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чистоговорки</a:t>
            </a:r>
          </a:p>
        </p:txBody>
      </p:sp>
    </p:spTree>
    <p:extLst>
      <p:ext uri="{BB962C8B-B14F-4D97-AF65-F5344CB8AC3E}">
        <p14:creationId xmlns:p14="http://schemas.microsoft.com/office/powerpoint/2010/main" xmlns="" val="9153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614904" y="2420888"/>
            <a:ext cx="7955280" cy="4069080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Белые бараны били в барабаны.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зимний холод всякий молод.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 зайки Бубы заболели зубы.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Звенит звонок, звонок зовет,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оя в класс к себе идёт.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 Ивашки рубашка,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У рубашки кармашки.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Кошка Крошка на окошке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Кашку кушала по крошке.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099" y="116632"/>
            <a:ext cx="6011177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93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Документы\математика\krilov_i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4009" y="1196752"/>
            <a:ext cx="4335824" cy="5400600"/>
          </a:xfrm>
          <a:prstGeom prst="rect">
            <a:avLst/>
          </a:prstGeom>
          <a:noFill/>
        </p:spPr>
      </p:pic>
      <p:pic>
        <p:nvPicPr>
          <p:cNvPr id="7" name="Picture 2" descr="C:\Documents and Settings\Домашний\Мои документы\крылов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481" y="2081106"/>
            <a:ext cx="3448559" cy="420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79512" y="332656"/>
            <a:ext cx="7423988" cy="244827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Иван Андреевич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 Крылов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0"/>
            <a:ext cx="5112568" cy="681675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20888"/>
            <a:ext cx="5652120" cy="42390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784" y="980728"/>
            <a:ext cx="3150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Памятник И.А. Крылову в летнем саду Петербурга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5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96752"/>
            <a:ext cx="7931224" cy="4929411"/>
          </a:xfrm>
        </p:spPr>
        <p:txBody>
          <a:bodyPr>
            <a:normAutofit/>
          </a:bodyPr>
          <a:lstStyle/>
          <a:p>
            <a:r>
              <a:rPr lang="ru-RU" sz="3200" smtClean="0">
                <a:latin typeface="Arial" panose="020B0604020202020204" pitchFamily="34" charset="0"/>
                <a:cs typeface="Arial" panose="020B0604020202020204" pitchFamily="34" charset="0"/>
              </a:rPr>
              <a:t>Басня - это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небольшое произведение, написанное стихами или прозой, в котором высмеиваются пороки и недостатки людей -  хитрость, ложь, жадность, глупость и др.</a:t>
            </a:r>
          </a:p>
        </p:txBody>
      </p:sp>
      <p:pic>
        <p:nvPicPr>
          <p:cNvPr id="4" name="Picture 5" descr="7974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0190" y="4005064"/>
            <a:ext cx="1886610" cy="227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 басни: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Чаще всего басня – это стихотворное произведение;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Басня небольшая по объему;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Героями басен являются животные или предметы, которые наделены способностями говорить и думать 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которых мы легко узнаём людей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Басня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обязательно содержит мораль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поучением, где объясняется смысл басни.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218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1700" y="188640"/>
            <a:ext cx="6377940" cy="1293028"/>
          </a:xfrm>
        </p:spPr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360" y="1340768"/>
            <a:ext cx="7955280" cy="5040560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Мартышка – маленькая обезьяна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Дюжина – 12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Полдюжины – 6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Темя – верхняя часть головы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Нанижет –оденет подряд на нитку, проволоку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 худу клонит – к плохому клонит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Познатней – знать – высший слой дворянства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Невежа – грубый, невоспитанный человек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Невежда – необразованный, безграмотный человек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Толк – польза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Ежели - если</a:t>
            </a:r>
          </a:p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597</TotalTime>
  <Words>369</Words>
  <Application>Microsoft Office PowerPoint</Application>
  <PresentationFormat>Экран (4:3)</PresentationFormat>
  <Paragraphs>99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След самолета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Признаки басни:</vt:lpstr>
      <vt:lpstr>Словарная работа</vt:lpstr>
      <vt:lpstr>Слайд 10</vt:lpstr>
      <vt:lpstr>Слайд 11</vt:lpstr>
      <vt:lpstr>Слайд 12</vt:lpstr>
      <vt:lpstr>Слайд 13</vt:lpstr>
      <vt:lpstr>Домашнее задание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Басни И.А.Крылова</dc:title>
  <dc:creator>asus</dc:creator>
  <cp:lastModifiedBy>1</cp:lastModifiedBy>
  <cp:revision>72</cp:revision>
  <dcterms:created xsi:type="dcterms:W3CDTF">2012-01-09T01:14:58Z</dcterms:created>
  <dcterms:modified xsi:type="dcterms:W3CDTF">2013-11-14T09:55:37Z</dcterms:modified>
</cp:coreProperties>
</file>