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4" r:id="rId4"/>
    <p:sldId id="266" r:id="rId5"/>
    <p:sldId id="262" r:id="rId6"/>
    <p:sldId id="268" r:id="rId7"/>
    <p:sldId id="267" r:id="rId8"/>
    <p:sldId id="271" r:id="rId9"/>
    <p:sldId id="269" r:id="rId10"/>
    <p:sldId id="272" r:id="rId11"/>
    <p:sldId id="273" r:id="rId12"/>
    <p:sldId id="274" r:id="rId13"/>
    <p:sldId id="270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5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>
        <p:scale>
          <a:sx n="66" d="100"/>
          <a:sy n="66" d="100"/>
        </p:scale>
        <p:origin x="-128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6;&#1082;&#1088;.%20&#1084;&#1080;&#1088;%20&#1083;.83\&#1092;&#1080;&#1083;&#1100;&#1084;\&#1095;&#1072;&#1089;&#1090;&#1100;2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6;&#1082;&#1088;.%20&#1084;&#1080;&#1088;%20&#1083;.83\&#1092;&#1080;&#1083;&#1100;&#1084;\&#1095;&#1072;&#1089;&#1090;&#1100;3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6;&#1082;&#1088;.%20&#1084;&#1080;&#1088;%20&#1083;.83\&#1092;&#1080;&#1083;&#1100;&#1084;\&#1055;&#1072;&#1088;&#1086;&#1074;&#1086;&#1079;&#1080;&#1082;.mp3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6;&#1082;&#1088;.%20&#1084;&#1080;&#1088;%20&#1083;.83\&#1092;&#1080;&#1083;&#1100;&#1084;\&#1055;&#1072;&#1088;&#1086;&#1074;&#1086;&#1079;&#1080;&#1082;.mp3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6;&#1082;&#1088;.%20&#1084;&#1080;&#1088;%20&#1083;.83\&#1092;&#1080;&#1083;&#1100;&#1084;\&#1055;&#1072;&#1088;&#1086;&#1074;&#1086;&#1079;&#1080;&#1082;.mp3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6;&#1082;&#1088;.%20&#1084;&#1080;&#1088;%20&#1083;.83\&#1092;&#1080;&#1083;&#1100;&#1084;\&#1055;&#1072;&#1088;&#1086;&#1074;&#1086;&#1079;&#1080;&#1082;.mp3" TargetMode="Externa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6;&#1082;&#1088;.%20&#1084;&#1080;&#1088;%20&#1083;.83\&#1092;&#1080;&#1083;&#1100;&#1084;\&#1095;&#1072;&#1089;&#1090;&#1100;4.1.mp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6;&#1082;&#1088;.%20&#1084;&#1080;&#1088;%20&#1083;.83\&#1092;&#1080;&#1083;&#1100;&#1084;\&#1095;&#1072;&#1089;&#1090;&#1100;6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6;&#1082;&#1088;.%20&#1084;&#1080;&#1088;%20&#1083;.83\&#1092;&#1080;&#1083;&#1100;&#1084;\&#1095;&#1072;&#1089;&#1090;&#1100;1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001056" cy="25003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Сердце-это орган размером чуть больше кулака, непрерывно сжимается и разжимается, гонит кровь по сосудам.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571744"/>
            <a:ext cx="485778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часть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8429684" cy="6322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361249"/>
            <a:ext cx="8215370" cy="313932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хочешь быть здоров </a:t>
            </a:r>
            <a:endParaRPr lang="ru-RU" sz="6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часть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14289"/>
            <a:ext cx="8643998" cy="6482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6288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7ч. – 8ч.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157161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Подъем, зарядка, утренний туалет, завтрак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8ч. – 13ч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221455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Занятия в школе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29289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13ч. – 14ч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292893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Возвращение домой, обед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782" y="35730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14ч. – 16ч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760" y="350043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Отдых, прогулка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414908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16ч. – 18ч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83768" y="42210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Приготовление уроков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47148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18ч. – 19ч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60" y="4714884"/>
            <a:ext cx="294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Помощь по дому, ужин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5486" y="535782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19ч. – 20.30 ч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1760" y="52863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Чтение, игры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8634" y="5929330"/>
            <a:ext cx="158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20.30ч. – 21ч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83768" y="59171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Подготовка ко сну 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3" grpId="0" build="allAtOnce"/>
      <p:bldP spid="15" grpId="0" build="allAtOnce"/>
      <p:bldP spid="17" grpId="0" build="allAtOnce"/>
      <p:bldP spid="20" grpId="0" build="allAtOnce"/>
      <p:bldP spid="22" grpId="0" build="p"/>
      <p:bldP spid="24" grpId="0" build="allAtOnce"/>
      <p:bldP spid="2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8215039" cy="41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Паровоз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71514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8215039" cy="41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Паровоз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71514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8215039" cy="41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Паровоз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71514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8215039" cy="41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Паровоз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71514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часть4.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67868"/>
            <a:ext cx="8310620" cy="6232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часть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0971" y="285728"/>
            <a:ext cx="8405871" cy="6304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74902"/>
            <a:ext cx="8258204" cy="1797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Печень заведует нашими чувствами и мыслями, следит за работой главных внутренних органов.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2371547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тетрадь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с.5-8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500034" y="2571744"/>
            <a:ext cx="8215370" cy="500066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3214686"/>
            <a:ext cx="8215370" cy="500066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1472" y="3857628"/>
            <a:ext cx="8215370" cy="500066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1785926"/>
            <a:ext cx="8215370" cy="500066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500199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Прочитайте  пословицу и найдите ее половину.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Чистота -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3143248"/>
            <a:ext cx="250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все добудешь.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57174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Быстрого и ловкого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257174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его разум дарит.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214686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Здоровье не купишь,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3857628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залог здоровья.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385762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Здоровым будешь-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8" y="1714488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болезнь не догонит.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072494" cy="17145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Мозг  заведует нашими чувствами и мыслями, следит за работой главных внутренних органов.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786058"/>
            <a:ext cx="5715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86742" cy="17145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Легкие похожи на две розовые губки. С помощью легких человек дышит.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70207"/>
            <a:ext cx="4929222" cy="457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 желудке выделяется кислый сок, который помогает переваривать пищу.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10580"/>
            <a:ext cx="4143404" cy="439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60522"/>
            <a:ext cx="8258204" cy="23685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Печень похожа на длинный извилистый коридор. Пища в нем превращается в прозрачный раствор.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20113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Кишечник похож на длинный извилистый коридор. Пища в нем превращается в прозрачный раствор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906" y="2732107"/>
            <a:ext cx="3854374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часть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375025"/>
            <a:ext cx="8143932" cy="610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0332"/>
            <a:ext cx="8186766" cy="197167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чем  будем говорить на сегодняшнем уроке?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AutoShape 4"/>
          <p:cNvSpPr txBox="1">
            <a:spLocks noGrp="1" noChangeArrowheads="1"/>
          </p:cNvSpPr>
          <p:nvPr>
            <p:ph type="title"/>
          </p:nvPr>
        </p:nvSpPr>
        <p:spPr>
          <a:xfrm>
            <a:off x="485804" y="571488"/>
            <a:ext cx="8229600" cy="1143000"/>
          </a:xfrm>
          <a:prstGeom prst="roundRect">
            <a:avLst>
              <a:gd name="adj" fmla="val 16667"/>
            </a:avLst>
          </a:prstGeom>
          <a:solidFill>
            <a:srgbClr val="F8A7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Определяем основной вопрос урока</a:t>
            </a:r>
            <a:endParaRPr lang="ru-RU" sz="3600" b="1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222</Words>
  <Application>Microsoft Office PowerPoint</Application>
  <PresentationFormat>Экран (4:3)</PresentationFormat>
  <Paragraphs>38</Paragraphs>
  <Slides>21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Сердце-это орган размером чуть больше кулака, непрерывно сжимается и разжимается, гонит кровь по сосудам.</vt:lpstr>
      <vt:lpstr>Печень заведует нашими чувствами и мыслями, следит за работой главных внутренних органов.</vt:lpstr>
      <vt:lpstr>Мозг  заведует нашими чувствами и мыслями, следит за работой главных внутренних органов.</vt:lpstr>
      <vt:lpstr>Легкие похожи на две розовые губки. С помощью легких человек дышит.</vt:lpstr>
      <vt:lpstr>В желудке выделяется кислый сок, который помогает переваривать пищу.</vt:lpstr>
      <vt:lpstr>Печень похожа на длинный извилистый коридор. Пища в нем превращается в прозрачный раствор.</vt:lpstr>
      <vt:lpstr>Кишечник похож на длинный извилистый коридор. Пища в нем превращается в прозрачный раствор</vt:lpstr>
      <vt:lpstr>Слайд 8</vt:lpstr>
      <vt:lpstr>Определяем основной вопрос урока</vt:lpstr>
      <vt:lpstr>Слайд 10</vt:lpstr>
      <vt:lpstr>Слайд 11</vt:lpstr>
      <vt:lpstr>Слайд 12</vt:lpstr>
      <vt:lpstr>Режим дня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Прочитайте  пословицу и найдите ее половину.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Прочитайте  пословицу и найдите ее половину.  </dc:title>
  <cp:lastModifiedBy>Admin</cp:lastModifiedBy>
  <cp:revision>84</cp:revision>
  <dcterms:modified xsi:type="dcterms:W3CDTF">2015-02-12T20:05:39Z</dcterms:modified>
</cp:coreProperties>
</file>