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2039-E096-43AD-B5D1-C4B8250B40F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011-6274-4D9F-AE38-411086179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2039-E096-43AD-B5D1-C4B8250B40F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011-6274-4D9F-AE38-411086179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2039-E096-43AD-B5D1-C4B8250B40F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011-6274-4D9F-AE38-411086179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2039-E096-43AD-B5D1-C4B8250B40F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011-6274-4D9F-AE38-411086179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2039-E096-43AD-B5D1-C4B8250B40F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011-6274-4D9F-AE38-411086179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2039-E096-43AD-B5D1-C4B8250B40F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011-6274-4D9F-AE38-411086179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2039-E096-43AD-B5D1-C4B8250B40F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011-6274-4D9F-AE38-411086179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2039-E096-43AD-B5D1-C4B8250B40F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011-6274-4D9F-AE38-411086179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2039-E096-43AD-B5D1-C4B8250B40F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011-6274-4D9F-AE38-411086179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2039-E096-43AD-B5D1-C4B8250B40F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011-6274-4D9F-AE38-411086179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A2039-E096-43AD-B5D1-C4B8250B40F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E011-6274-4D9F-AE38-411086179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A2039-E096-43AD-B5D1-C4B8250B40F2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E011-6274-4D9F-AE38-411086179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G:\&#1091;&#1088;&#1086;&#1082;&#1080;\&#1051;&#1080;&#1090;&#1088;&#1072;%206%20&#1082;&#1083;&#1072;&#1089;&#1089;\&#1073;&#1077;&#1078;&#1080;&#1085;%20&#1083;&#1091;&#1075;\prirody%20-%20Sverchki%20noch'yu%20.mp3" TargetMode="External"/><Relationship Id="rId1" Type="http://schemas.openxmlformats.org/officeDocument/2006/relationships/audio" Target="file:///G:\&#1091;&#1088;&#1086;&#1082;&#1080;\&#1051;&#1080;&#1090;&#1088;&#1072;%206%20&#1082;&#1083;&#1072;&#1089;&#1089;\&#1073;&#1077;&#1078;&#1080;&#1085;%20&#1083;&#1091;&#1075;\ce741e435b34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Ассоциация искусствовед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2341" y="214290"/>
            <a:ext cx="4061659" cy="49291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 descr="GTG Inv. 4608 - Боровиковский Владимир Луки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000108"/>
            <a:ext cx="3429024" cy="51094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Левицкий Дмитрий Григорьевич (1735-1822) - Портрет Екатерины II. Холст масл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14412" y="214290"/>
            <a:ext cx="4143372" cy="62750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0694" y="1600200"/>
            <a:ext cx="3186106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Д.Г.Левицкий</a:t>
            </a:r>
          </a:p>
          <a:p>
            <a:pPr algn="ctr">
              <a:buNone/>
            </a:pPr>
            <a:r>
              <a:rPr lang="ru-RU" b="1" dirty="0">
                <a:latin typeface="Bookman Old Style" pitchFamily="18" charset="0"/>
              </a:rPr>
              <a:t>Портрет Екатерины </a:t>
            </a:r>
            <a:r>
              <a:rPr lang="en-US" b="1" dirty="0">
                <a:latin typeface="Bookman Old Style" pitchFamily="18" charset="0"/>
              </a:rPr>
              <a:t>II</a:t>
            </a:r>
          </a:p>
          <a:p>
            <a:pPr algn="ctr">
              <a:buNone/>
            </a:pPr>
            <a:r>
              <a:rPr lang="ru-RU" b="1" dirty="0">
                <a:latin typeface="Bookman Old Style" pitchFamily="18" charset="0"/>
              </a:rPr>
              <a:t>1783г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3314" name="Picture 2" descr="http://www.nearyou.ru/levitsk/2lev/2ekaterin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01779"/>
            <a:ext cx="5286380" cy="79597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7818" y="1714488"/>
            <a:ext cx="3643338" cy="4525963"/>
          </a:xfrm>
        </p:spPr>
        <p:txBody>
          <a:bodyPr/>
          <a:lstStyle/>
          <a:p>
            <a:pPr algn="ctr">
              <a:buNone/>
            </a:pPr>
            <a:r>
              <a:rPr lang="ru-RU" sz="2700" dirty="0" err="1" smtClean="0">
                <a:latin typeface="Bookman Old Style" pitchFamily="18" charset="0"/>
              </a:rPr>
              <a:t>В.Л.Боровиковский</a:t>
            </a:r>
            <a:endParaRPr lang="ru-RU" sz="2700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b="1" dirty="0">
                <a:latin typeface="Bookman Old Style" pitchFamily="18" charset="0"/>
              </a:rPr>
              <a:t>Портрет князя Куракина</a:t>
            </a:r>
          </a:p>
          <a:p>
            <a:pPr algn="ctr">
              <a:buNone/>
            </a:pPr>
            <a:r>
              <a:rPr lang="ru-RU" sz="2800" dirty="0" smtClean="0">
                <a:latin typeface="Bookman Old Style" pitchFamily="18" charset="0"/>
              </a:rPr>
              <a:t>1801-1802 </a:t>
            </a:r>
            <a:r>
              <a:rPr lang="ru-RU" sz="2800" dirty="0" err="1" smtClean="0">
                <a:latin typeface="Bookman Old Style" pitchFamily="18" charset="0"/>
              </a:rPr>
              <a:t>гг</a:t>
            </a:r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15362" name="Picture 2" descr="GTG Inv. 4608 - Боровиковский Владимир Луки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404"/>
            <a:ext cx="5286380" cy="7877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1600200"/>
            <a:ext cx="3714776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А.Г. Венецианов</a:t>
            </a: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Жница</a:t>
            </a: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1820-е </a:t>
            </a:r>
            <a:r>
              <a:rPr lang="ru-RU" b="1" dirty="0" err="1" smtClean="0">
                <a:latin typeface="Bookman Old Style" pitchFamily="18" charset="0"/>
              </a:rPr>
              <a:t>гг</a:t>
            </a:r>
            <a:endParaRPr lang="ru-RU" b="1" dirty="0">
              <a:latin typeface="Bookman Old Style" pitchFamily="18" charset="0"/>
            </a:endParaRPr>
          </a:p>
        </p:txBody>
      </p:sp>
      <p:pic>
        <p:nvPicPr>
          <p:cNvPr id="16386" name="Picture 2" descr="Ассоциация искусствовед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5062363" cy="61436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Bookman Old Style" pitchFamily="18" charset="0"/>
              </a:rPr>
              <a:t>Портреты и рассказы мальчиков, их духовный мир в рассказе И.С.Тургенева «</a:t>
            </a:r>
            <a:r>
              <a:rPr lang="ru-RU" b="1" dirty="0" err="1">
                <a:latin typeface="Bookman Old Style" pitchFamily="18" charset="0"/>
              </a:rPr>
              <a:t>Бежин</a:t>
            </a: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луг»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e741e435b34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709988"/>
            <a:ext cx="304800" cy="304800"/>
          </a:xfrm>
          <a:prstGeom prst="rect">
            <a:avLst/>
          </a:prstGeom>
        </p:spPr>
      </p:pic>
      <p:pic>
        <p:nvPicPr>
          <p:cNvPr id="5" name="prirody - Sverchki noch'yu 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3857620" y="371475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5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858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04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>
                <a:latin typeface="Bookman Old Style" pitchFamily="18" charset="0"/>
              </a:rPr>
              <a:t>		</a:t>
            </a:r>
            <a:r>
              <a:rPr lang="ru-RU" i="1" dirty="0" smtClean="0">
                <a:latin typeface="Bookman Old Style" pitchFamily="18" charset="0"/>
              </a:rPr>
              <a:t>«</a:t>
            </a:r>
            <a:r>
              <a:rPr lang="ru-RU" i="1" dirty="0" smtClean="0">
                <a:latin typeface="Bookman Old Style" pitchFamily="18" charset="0"/>
              </a:rPr>
              <a:t>Народ – дитя, </a:t>
            </a:r>
            <a:r>
              <a:rPr lang="ru-RU" i="1" dirty="0">
                <a:latin typeface="Bookman Old Style" pitchFamily="18" charset="0"/>
              </a:rPr>
              <a:t>но это дитя растет и обещает сделаться мужем, полным силы и разума... Он еще слаб, но он один хранит в себе огонь национальной </a:t>
            </a:r>
            <a:r>
              <a:rPr lang="ru-RU" i="1" dirty="0" smtClean="0">
                <a:latin typeface="Bookman Old Style" pitchFamily="18" charset="0"/>
              </a:rPr>
              <a:t>жизни»</a:t>
            </a:r>
          </a:p>
          <a:p>
            <a:pPr algn="r">
              <a:buNone/>
            </a:pPr>
            <a:r>
              <a:rPr lang="ru-RU" dirty="0" smtClean="0">
                <a:latin typeface="Bookman Old Style" pitchFamily="18" charset="0"/>
              </a:rPr>
              <a:t>В.Г. Белинский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Book Antiqua" pitchFamily="18" charset="0"/>
              </a:rPr>
              <a:t>Портрет у Тургенева совмещает  в себе психологическую и социальную стороны</a:t>
            </a:r>
            <a:endParaRPr lang="ru-RU" sz="40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 (на выбор)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>
                <a:latin typeface="Book Antiqua" pitchFamily="18" charset="0"/>
              </a:rPr>
              <a:t>1. </a:t>
            </a:r>
            <a:r>
              <a:rPr lang="ru-RU" u="sng" dirty="0" smtClean="0">
                <a:latin typeface="Book Antiqua" pitchFamily="18" charset="0"/>
              </a:rPr>
              <a:t>Творческое </a:t>
            </a:r>
            <a:r>
              <a:rPr lang="ru-RU" u="sng" dirty="0" smtClean="0">
                <a:latin typeface="Book Antiqua" pitchFamily="18" charset="0"/>
              </a:rPr>
              <a:t>задание</a:t>
            </a:r>
            <a:r>
              <a:rPr lang="ru-RU" dirty="0" smtClean="0">
                <a:latin typeface="Book Antiqua" pitchFamily="18" charset="0"/>
              </a:rPr>
              <a:t>: Написать короткий потрет друга, родственника.</a:t>
            </a:r>
          </a:p>
          <a:p>
            <a:pPr lvl="0">
              <a:buNone/>
            </a:pPr>
            <a:r>
              <a:rPr lang="ru-RU" dirty="0" smtClean="0">
                <a:latin typeface="Book Antiqua" pitchFamily="18" charset="0"/>
              </a:rPr>
              <a:t>2. </a:t>
            </a:r>
            <a:r>
              <a:rPr lang="ru-RU" u="sng" dirty="0" smtClean="0">
                <a:latin typeface="Book Antiqua" pitchFamily="18" charset="0"/>
              </a:rPr>
              <a:t>Поразмышлять</a:t>
            </a:r>
            <a:r>
              <a:rPr lang="ru-RU" dirty="0" smtClean="0">
                <a:latin typeface="Book Antiqua" pitchFamily="18" charset="0"/>
              </a:rPr>
              <a:t>: Как вы представляете себе в дальнейшем судьбу мальчиков?</a:t>
            </a:r>
          </a:p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3. Кого </a:t>
            </a:r>
            <a:r>
              <a:rPr lang="ru-RU" dirty="0" smtClean="0">
                <a:latin typeface="Book Antiqua" pitchFamily="18" charset="0"/>
              </a:rPr>
              <a:t>бы вы взяли из мальчиков к себе в товарищи и почему?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89</Words>
  <Application>Microsoft Office PowerPoint</Application>
  <PresentationFormat>Экран (4:3)</PresentationFormat>
  <Paragraphs>17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Портреты и рассказы мальчиков, их духовный мир в рассказе И.С.Тургенева «Бежин луг»</vt:lpstr>
      <vt:lpstr>Слайд 6</vt:lpstr>
      <vt:lpstr>Слайд 7</vt:lpstr>
      <vt:lpstr>Слайд 8</vt:lpstr>
      <vt:lpstr>Домашнее задание (на выбор)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38</cp:revision>
  <dcterms:created xsi:type="dcterms:W3CDTF">2014-12-08T19:32:51Z</dcterms:created>
  <dcterms:modified xsi:type="dcterms:W3CDTF">2014-12-09T18:44:46Z</dcterms:modified>
</cp:coreProperties>
</file>