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7" r:id="rId4"/>
    <p:sldId id="258" r:id="rId5"/>
    <p:sldId id="262" r:id="rId6"/>
    <p:sldId id="263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stronaut.ru/as_rusia/kaz85/foto/aubakirov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ru.karkaralinsk.kz/wp-content/uploads/2009/05/scan00413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iraces.narod.ru/all7/begeldn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peoples.ru/military/hero/begeldinov/begeldinov_1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56.radikal.ru/i152/0909/fe/3c8c3a1a3c93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kz/yandsearch?p=0&amp;ed=1&amp;text=%D1%84%D0%BE%D1%82%D0%BE%20%20%D0%90%D0%BB%D0%B8%D1%8F%20%D0%9C%D0%BE%D0%BB%D0%B4%D0%B0%D0%B3%D1%83%D0%BB%D0%BE%D0%B2%D0%B0&amp;spsite=fake-031-1128914.ru&amp;img_url=img0.liveinternet.ru/images/attach/c/1/50/282/50282528_moldagulova_an.jpg&amp;rpt=sima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fotoplex.ru/photos/feodor1955/City/i-135479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ookmens.ru/uploads/posts/2009-10/1255110328_dlja-sajjtov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pushkinlibrary.kz/Abai_Pushkin_kaz/images/Abai_Pushkin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biografia.kz/images/stories/Aibergenov%20s%20drugom(1)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zbilet.ru/images/upload/events/rimbaeva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55831"/>
          </a:xfrm>
        </p:spPr>
        <p:txBody>
          <a:bodyPr/>
          <a:lstStyle/>
          <a:p>
            <a:r>
              <a:rPr lang="ru-RU" dirty="0" smtClean="0"/>
              <a:t>За что уважают этих людей?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357321"/>
          </a:xfrm>
        </p:spPr>
        <p:txBody>
          <a:bodyPr/>
          <a:lstStyle/>
          <a:p>
            <a:r>
              <a:rPr lang="ru-RU" dirty="0" smtClean="0"/>
              <a:t>Ю.А. Гагарин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 descr="0101579001233413763498466831b4ba3115631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1381125"/>
            <a:ext cx="6643688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Токтар</a:t>
            </a:r>
            <a:r>
              <a:rPr lang="ru-RU" dirty="0" smtClean="0"/>
              <a:t> </a:t>
            </a:r>
            <a:r>
              <a:rPr lang="ru-RU" dirty="0" err="1" smtClean="0"/>
              <a:t>Аубакиров</a:t>
            </a:r>
            <a:endParaRPr lang="ru-RU" dirty="0"/>
          </a:p>
        </p:txBody>
      </p:sp>
      <p:pic>
        <p:nvPicPr>
          <p:cNvPr id="4" name="i-main-pic" descr="Картинка 3 из 33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14488"/>
            <a:ext cx="2952750" cy="460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16 из 33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1714488"/>
            <a:ext cx="292895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Талгат</a:t>
            </a:r>
            <a:r>
              <a:rPr lang="ru-RU" dirty="0" smtClean="0"/>
              <a:t> </a:t>
            </a:r>
            <a:r>
              <a:rPr lang="ru-RU" dirty="0" err="1" smtClean="0"/>
              <a:t>Бегельдинов</a:t>
            </a:r>
            <a:endParaRPr lang="ru-RU" dirty="0"/>
          </a:p>
        </p:txBody>
      </p:sp>
      <p:pic>
        <p:nvPicPr>
          <p:cNvPr id="4" name="i-main-pic" descr="Картинка 16 из 19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357298"/>
            <a:ext cx="350046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1 из 19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1357298"/>
            <a:ext cx="35719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/>
          <a:lstStyle/>
          <a:p>
            <a:r>
              <a:rPr lang="ru-RU" dirty="0" err="1" smtClean="0"/>
              <a:t>Алия</a:t>
            </a:r>
            <a:r>
              <a:rPr lang="ru-RU" dirty="0" smtClean="0"/>
              <a:t> </a:t>
            </a:r>
            <a:r>
              <a:rPr lang="ru-RU" dirty="0" err="1" smtClean="0"/>
              <a:t>Молдагулова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Маншук</a:t>
            </a:r>
            <a:r>
              <a:rPr lang="ru-RU" dirty="0" smtClean="0"/>
              <a:t> Мамедова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i-main-pic" descr="Картинка 15 из 182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428868"/>
            <a:ext cx="307183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.yandex.net/i?id=41011234&amp;tov=0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214554"/>
            <a:ext cx="292895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i-main-pic" descr="Картинка 16 из 182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2852"/>
            <a:ext cx="8286808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Абай </a:t>
            </a:r>
            <a:r>
              <a:rPr lang="ru-RU" dirty="0" err="1" smtClean="0"/>
              <a:t>Кунанбаев</a:t>
            </a:r>
            <a:endParaRPr lang="ru-RU" dirty="0"/>
          </a:p>
        </p:txBody>
      </p:sp>
      <p:pic>
        <p:nvPicPr>
          <p:cNvPr id="4" name="i-main-pic" descr="Картинка 3 из 12048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14488"/>
            <a:ext cx="350046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11 из 12048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1785926"/>
            <a:ext cx="328614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Толеген</a:t>
            </a:r>
            <a:r>
              <a:rPr lang="ru-RU" dirty="0" smtClean="0"/>
              <a:t> </a:t>
            </a:r>
            <a:r>
              <a:rPr lang="ru-RU" dirty="0" err="1" smtClean="0"/>
              <a:t>Айбергенов</a:t>
            </a:r>
            <a:endParaRPr lang="ru-RU" dirty="0"/>
          </a:p>
        </p:txBody>
      </p:sp>
      <p:pic>
        <p:nvPicPr>
          <p:cNvPr id="4" name="i-main-pic" descr="Картинка 3 из 19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428736"/>
            <a:ext cx="407196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Роза </a:t>
            </a:r>
            <a:r>
              <a:rPr lang="ru-RU" dirty="0" err="1" smtClean="0"/>
              <a:t>Рымбаева</a:t>
            </a:r>
            <a:endParaRPr lang="ru-RU" dirty="0"/>
          </a:p>
        </p:txBody>
      </p:sp>
      <p:pic>
        <p:nvPicPr>
          <p:cNvPr id="4" name="i-main-pic" descr="Картинка 3 из 91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428736"/>
            <a:ext cx="4929223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</Words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 что уважают этих людей?</vt:lpstr>
      <vt:lpstr>Ю.А. Гагарин</vt:lpstr>
      <vt:lpstr>Токтар Аубакиров</vt:lpstr>
      <vt:lpstr>Талгат Бегельдинов</vt:lpstr>
      <vt:lpstr>Алия Молдагулова  и Маншук Мамедова </vt:lpstr>
      <vt:lpstr>Слайд 6</vt:lpstr>
      <vt:lpstr>Абай Кунанбаев</vt:lpstr>
      <vt:lpstr>Толеген Айбергенов</vt:lpstr>
      <vt:lpstr>Роза Рымбаева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Ю.А. Гагарин</dc:title>
  <cp:lastModifiedBy>Владелец</cp:lastModifiedBy>
  <cp:revision>5</cp:revision>
  <dcterms:modified xsi:type="dcterms:W3CDTF">2009-12-06T17:42:13Z</dcterms:modified>
</cp:coreProperties>
</file>