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2972-3B9E-4A4B-9244-0EC0A00630C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761E-4610-4457-8C89-A840A8F81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17B3-7B33-430C-8104-BADC4514778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1290-A7BB-401A-9B1A-ACBE4AF83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F89D-2B8E-4165-BB0D-8D89E563167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5722F-3518-4491-80E6-96B247E7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8EE3-5C2C-49F7-8CE5-04EE526D418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174A-DFC4-4117-995B-553CBF4E1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701B-B202-4C5F-910D-EEAB386D59F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1F4C-753C-406A-B3A4-2C4B85B06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0213-0F72-4C0F-9FE6-AF319272DCE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BB1F-E6CD-475A-B0B8-2DE5D7698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3DA7-A1CE-4828-8E8F-570549C06CB4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8C87-6EC5-4C4C-8E7F-67519810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AA3B-BF4E-4239-AE2C-27C3739A824D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E97E-4159-41A5-B3CF-D1337431E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FFF5-A998-4BAB-BED6-75EA0DB4336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DFED-7DAE-4D84-8172-0EDE8E278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C0A9-6C5D-42F5-8782-90692B09AF18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0619-4D85-49D0-A3BA-E5D7665EE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DE9BC-12C6-4603-961F-EB71B463B81E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92A3-9DB9-401B-9746-AD1315A89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3FC5E2-113E-458A-B775-0C45835B163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334C30-B43F-41C9-9BF3-3D1ECE3EB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1287485859_27.jpg"/>
          <p:cNvPicPr>
            <a:picLocks noChangeAspect="1"/>
          </p:cNvPicPr>
          <p:nvPr/>
        </p:nvPicPr>
        <p:blipFill>
          <a:blip r:embed="rId2">
            <a:lum bright="30000" contrast="-30000"/>
          </a:blip>
          <a:srcRect/>
          <a:stretch>
            <a:fillRect/>
          </a:stretch>
        </p:blipFill>
        <p:spPr bwMode="auto">
          <a:xfrm>
            <a:off x="323850" y="188913"/>
            <a:ext cx="864076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5229225"/>
            <a:ext cx="7772400" cy="13684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  <a:latin typeface="Comic Sans MS" pitchFamily="66" charset="0"/>
                <a:ea typeface="Gisha"/>
                <a:cs typeface="Gisha"/>
              </a:rPr>
              <a:t>ЗИМНИЕ  ЗАБАВЫ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63ba25b3a362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8013" y="0"/>
            <a:ext cx="4725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50825" y="2060575"/>
            <a:ext cx="403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  </a:t>
            </a: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Д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ти к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о</a:t>
            </a: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рмят птиц.</a:t>
            </a:r>
            <a:endParaRPr lang="ru-RU" sz="3200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http://hkm.ru/images/sparro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2808288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6250"/>
            <a:ext cx="2214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3"/>
          <p:cNvSpPr txBox="1">
            <a:spLocks noChangeArrowheads="1"/>
          </p:cNvSpPr>
          <p:nvPr/>
        </p:nvSpPr>
        <p:spPr bwMode="auto">
          <a:xfrm>
            <a:off x="539750" y="2420938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ambria" pitchFamily="18" charset="0"/>
              </a:rPr>
              <a:t>воробей</a:t>
            </a:r>
            <a:endParaRPr lang="ru-RU" sz="2800">
              <a:solidFill>
                <a:schemeClr val="hlink"/>
              </a:solidFill>
              <a:latin typeface="Cambria" pitchFamily="18" charset="0"/>
            </a:endParaRPr>
          </a:p>
        </p:txBody>
      </p:sp>
      <p:sp>
        <p:nvSpPr>
          <p:cNvPr id="21512" name="TextBox 3"/>
          <p:cNvSpPr txBox="1">
            <a:spLocks noChangeArrowheads="1"/>
          </p:cNvSpPr>
          <p:nvPr/>
        </p:nvSpPr>
        <p:spPr bwMode="auto">
          <a:xfrm>
            <a:off x="6732588" y="2492375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ambria" pitchFamily="18" charset="0"/>
              </a:rPr>
              <a:t>синица</a:t>
            </a:r>
            <a:endParaRPr lang="ru-RU" sz="2800">
              <a:solidFill>
                <a:schemeClr val="hlink"/>
              </a:solidFill>
              <a:latin typeface="Cambria" pitchFamily="18" charset="0"/>
            </a:endParaRPr>
          </a:p>
        </p:txBody>
      </p:sp>
      <p:sp>
        <p:nvSpPr>
          <p:cNvPr id="21513" name="TextBox 3"/>
          <p:cNvSpPr txBox="1">
            <a:spLocks noChangeArrowheads="1"/>
          </p:cNvSpPr>
          <p:nvPr/>
        </p:nvSpPr>
        <p:spPr bwMode="auto">
          <a:xfrm>
            <a:off x="3563938" y="3573463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ambria" pitchFamily="18" charset="0"/>
              </a:rPr>
              <a:t>дятел</a:t>
            </a:r>
            <a:endParaRPr lang="ru-RU" sz="2800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21515" name="Picture 2" descr="http://zoomet.ru/mal/foto2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213100"/>
            <a:ext cx="28479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Box 3"/>
          <p:cNvSpPr txBox="1">
            <a:spLocks noChangeArrowheads="1"/>
          </p:cNvSpPr>
          <p:nvPr/>
        </p:nvSpPr>
        <p:spPr bwMode="auto">
          <a:xfrm>
            <a:off x="971550" y="5661025"/>
            <a:ext cx="172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ambria" pitchFamily="18" charset="0"/>
              </a:rPr>
              <a:t>голуби</a:t>
            </a:r>
            <a:endParaRPr lang="ru-RU" sz="2800">
              <a:solidFill>
                <a:schemeClr val="hlink"/>
              </a:solidFill>
              <a:latin typeface="Cambria" pitchFamily="18" charset="0"/>
            </a:endParaRPr>
          </a:p>
        </p:txBody>
      </p:sp>
      <p:sp>
        <p:nvSpPr>
          <p:cNvPr id="21517" name="TextBox 3"/>
          <p:cNvSpPr txBox="1">
            <a:spLocks noChangeArrowheads="1"/>
          </p:cNvSpPr>
          <p:nvPr/>
        </p:nvSpPr>
        <p:spPr bwMode="auto">
          <a:xfrm>
            <a:off x="6372225" y="5805488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ambria" pitchFamily="18" charset="0"/>
              </a:rPr>
              <a:t>ворона</a:t>
            </a:r>
            <a:endParaRPr lang="ru-RU" sz="2800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21519" name="Picture 15" descr="Wall 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221163"/>
            <a:ext cx="1824037" cy="1755775"/>
          </a:xfrm>
          <a:prstGeom prst="rect">
            <a:avLst/>
          </a:prstGeom>
          <a:noFill/>
        </p:spPr>
      </p:pic>
      <p:sp>
        <p:nvSpPr>
          <p:cNvPr id="21520" name="TextBox 3"/>
          <p:cNvSpPr txBox="1">
            <a:spLocks noChangeArrowheads="1"/>
          </p:cNvSpPr>
          <p:nvPr/>
        </p:nvSpPr>
        <p:spPr bwMode="auto">
          <a:xfrm>
            <a:off x="3708400" y="6092825"/>
            <a:ext cx="172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hlink"/>
                </a:solidFill>
                <a:latin typeface="Cambria" pitchFamily="18" charset="0"/>
              </a:rPr>
              <a:t>снегирь</a:t>
            </a:r>
            <a:endParaRPr lang="ru-RU" sz="2800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21522" name="Picture 18" descr="&amp;Fcy;&amp;ocy;&amp;tcy;&amp;ocy;&amp;gcy;&amp;rcy;&amp;acy;&amp;fcy;&amp;icy;&amp;icy; &amp;gcy;&amp;ocy;&amp;lcy;&amp;ucy;&amp;bcy;&amp;iecy;&amp;jcy; &amp;zcy;&amp;icy;&amp;mcy;&amp;ocy;&amp;jcy; - &amp;Bcy;&amp;lcy;&amp;ocy;&amp;gcy; Kostik &amp;ncy;&amp;acy; 24open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213100"/>
            <a:ext cx="2665413" cy="2000250"/>
          </a:xfrm>
          <a:prstGeom prst="rect">
            <a:avLst/>
          </a:prstGeom>
          <a:noFill/>
        </p:spPr>
      </p:pic>
      <p:pic>
        <p:nvPicPr>
          <p:cNvPr id="21524" name="Picture 20" descr="&amp;Mcy;&amp;acy;&amp;mcy;&amp;acy; &amp;scy;&amp;ocy;&amp;lcy;&amp;dcy;&amp;acy;&amp;tcy;&amp;acy; &amp;vcy;/&amp;chcy;.43556(30616-10)&amp;gcy;.&amp;Kcy;&amp;ocy;&amp;lcy;&amp;ocy;&amp;mcy;&amp;ncy;&amp;acy;,&amp;Mcy;&amp;ocy;&amp;scy;&amp;kcy;. &amp;ocy;&amp;bcy;&amp;lcy;.-21-&amp;yacy; &amp;tcy;&amp;iecy;&amp;mcy;&amp;acy;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404813"/>
            <a:ext cx="3097212" cy="2128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4eb98f8015e7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981075"/>
            <a:ext cx="40449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М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льчик и д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вочка кат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ются на л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ы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жах.</a:t>
            </a:r>
            <a:endParaRPr lang="ru-RU" sz="3200">
              <a:solidFill>
                <a:schemeClr val="hlink"/>
              </a:solidFill>
              <a:latin typeface="Cambria" pitchFamily="18" charset="0"/>
            </a:endParaRPr>
          </a:p>
        </p:txBody>
      </p:sp>
      <p:pic>
        <p:nvPicPr>
          <p:cNvPr id="15363" name="Picture 6" descr="&amp;Bcy;&amp;ocy;&amp;lcy;&amp;softcy;&amp;shcy;&amp;ocy;&amp;iecy; &amp;Rcy;&amp;acy;&amp;dcy;&amp;i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05038"/>
            <a:ext cx="42259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39f3bc2b176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800" y="0"/>
            <a:ext cx="477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79388" y="2205038"/>
            <a:ext cx="403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Д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ти д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лают сн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жную г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рку.</a:t>
            </a:r>
            <a:endParaRPr lang="ru-RU" sz="3200">
              <a:solidFill>
                <a:schemeClr val="hlink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a6e6725b9588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763" y="0"/>
            <a:ext cx="4694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79388" y="1125538"/>
            <a:ext cx="40322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Д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ти кат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ются на коньк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х.</a:t>
            </a:r>
          </a:p>
          <a:p>
            <a:pPr algn="ctr"/>
            <a:endParaRPr lang="ru-RU" sz="3200">
              <a:solidFill>
                <a:schemeClr val="hlink"/>
              </a:solidFill>
              <a:latin typeface="Cambria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95288" y="3213100"/>
            <a:ext cx="4032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М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льчики игр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ют в хокк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й.</a:t>
            </a:r>
          </a:p>
          <a:p>
            <a:pPr algn="ctr"/>
            <a:endParaRPr lang="ru-RU" sz="3200">
              <a:solidFill>
                <a:schemeClr val="hlink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b8ce5d6aea4b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063" y="0"/>
            <a:ext cx="4706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79388" y="1700213"/>
            <a:ext cx="3744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Д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ти кат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ются с г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о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рки на л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ы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жах.</a:t>
            </a:r>
            <a:endParaRPr lang="ru-RU" sz="3200">
              <a:solidFill>
                <a:schemeClr val="hlink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bcea37a3a534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363" y="0"/>
            <a:ext cx="4719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79388" y="2205038"/>
            <a:ext cx="403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Реб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я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та л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е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пят снеговик</a:t>
            </a:r>
            <a:r>
              <a:rPr lang="ru-RU" sz="3200" b="1">
                <a:solidFill>
                  <a:srgbClr val="FF0000"/>
                </a:solidFill>
                <a:latin typeface="Cambria" pitchFamily="18" charset="0"/>
              </a:rPr>
              <a:t>а</a:t>
            </a:r>
            <a:r>
              <a:rPr lang="ru-RU" sz="3200" b="1">
                <a:solidFill>
                  <a:schemeClr val="hlink"/>
                </a:solidFill>
                <a:latin typeface="Cambria" pitchFamily="18" charset="0"/>
              </a:rPr>
              <a:t>.</a:t>
            </a:r>
            <a:endParaRPr lang="ru-RU" sz="3200">
              <a:solidFill>
                <a:schemeClr val="hlink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Gisha</vt:lpstr>
      <vt:lpstr>Cambria</vt:lpstr>
      <vt:lpstr>Тема Office</vt:lpstr>
      <vt:lpstr>ЗИМНИЕ  ЗАБАВЫ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ЗАБАВЫ</dc:title>
  <dc:creator>Вика</dc:creator>
  <cp:lastModifiedBy>PC</cp:lastModifiedBy>
  <cp:revision>6</cp:revision>
  <dcterms:created xsi:type="dcterms:W3CDTF">2014-01-19T10:10:11Z</dcterms:created>
  <dcterms:modified xsi:type="dcterms:W3CDTF">2014-12-09T10:31:18Z</dcterms:modified>
</cp:coreProperties>
</file>