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286124"/>
            <a:ext cx="7358063" cy="3143272"/>
          </a:xfrm>
        </p:spPr>
        <p:txBody>
          <a:bodyPr/>
          <a:lstStyle/>
          <a:p>
            <a:r>
              <a:rPr lang="ru-RU" sz="3200" b="1" dirty="0" smtClean="0"/>
              <a:t>Тема  </a:t>
            </a:r>
            <a:r>
              <a:rPr lang="ru-RU" sz="3200" b="1" dirty="0"/>
              <a:t>занятия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8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«Грибы»</a:t>
            </a:r>
            <a:br>
              <a:rPr lang="ru-RU" sz="38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800" b="1" dirty="0" smtClean="0"/>
              <a:t>Возраст:</a:t>
            </a:r>
            <a:r>
              <a:rPr lang="ru-RU" sz="1800" dirty="0" smtClean="0"/>
              <a:t>  старший  дошкольный  возраст</a:t>
            </a:r>
            <a:br>
              <a:rPr lang="ru-RU" sz="1800" dirty="0" smtClean="0"/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использованием современных развивающих игр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рловой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ветланы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лександровны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оспитателЯ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ГБДОУ №4 К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РОНШТАДТСКОГО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РАЙОНА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анкт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-п</a:t>
            </a:r>
            <a:r>
              <a:rPr lang="ru-RU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етербурга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2013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sz="1600" dirty="0"/>
              <a:t> </a:t>
            </a:r>
            <a:r>
              <a:rPr lang="ru-RU" sz="1600" b="1" dirty="0"/>
              <a:t>Ход занятия.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u="sng" dirty="0"/>
              <a:t>Воспитатель.</a:t>
            </a:r>
            <a:r>
              <a:rPr lang="ru-RU" sz="1600" b="1" dirty="0"/>
              <a:t>  Ребята, сейчас я вам расскажу интересную историю.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 </a:t>
            </a:r>
            <a:endParaRPr lang="ru-RU" sz="1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4"/>
            <a:ext cx="8229600" cy="3380953"/>
          </a:xfrm>
        </p:spPr>
        <p:txBody>
          <a:bodyPr/>
          <a:lstStyle/>
          <a:p>
            <a:pPr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Грибы прислали вам билеты на электричку и приглашают в лес, к себе в гости. Сядьте поудобнее. Пока мы едем, я  вам расскажу про грибы.  Теплые летние дожди называют грибными, после них в лесу появляется много грибов. Одни грибы можно употреблять в пищу: их собирают, варят, жарят, солят, маринуют-эти грибы называют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съедобными.</a:t>
            </a:r>
          </a:p>
          <a:p>
            <a:pPr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Другие грибы нельзя употреблять в пищу-их называют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несъедобными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они ядовитые.</a:t>
            </a:r>
          </a:p>
          <a:p>
            <a:pPr marL="0" indent="0">
              <a:buNone/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Знакомство с грибами:</a:t>
            </a:r>
          </a:p>
          <a:p>
            <a:pPr marL="0" indent="0">
              <a:buNone/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1600" b="1" i="1" dirty="0" smtClean="0"/>
              <a:t>          </a:t>
            </a:r>
            <a:r>
              <a:rPr lang="ru-RU" sz="1600" b="1" i="1" dirty="0"/>
              <a:t>Он так крепок и велик</a:t>
            </a:r>
            <a:r>
              <a:rPr lang="ru-RU" sz="1600" b="1" i="1" dirty="0" smtClean="0"/>
              <a:t>,</a:t>
            </a:r>
            <a:endParaRPr lang="ru-RU" sz="1600" dirty="0"/>
          </a:p>
          <a:p>
            <a:pPr marL="0" indent="0">
              <a:buNone/>
            </a:pPr>
            <a:r>
              <a:rPr lang="ru-RU" sz="1600" b="1" i="1" dirty="0"/>
              <a:t>           Царь грибов -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боровик.  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b="1" i="1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Растут белые грибы у всех на виду, ни от кого не прячутся, ведь они самые главные грибы в лесу</a:t>
            </a:r>
            <a:r>
              <a:rPr lang="ru-RU" sz="1600" i="1" dirty="0"/>
              <a:t>.  </a:t>
            </a:r>
            <a:endParaRPr lang="ru-RU" sz="1600" dirty="0"/>
          </a:p>
          <a:p>
            <a:pPr marL="0" indent="0">
              <a:buNone/>
            </a:pPr>
            <a:r>
              <a:rPr lang="ru-RU" sz="1600" i="1" dirty="0"/>
              <a:t> </a:t>
            </a:r>
            <a:endParaRPr lang="ru-RU" sz="1600" dirty="0"/>
          </a:p>
          <a:p>
            <a:pPr marL="0" indent="0">
              <a:buNone/>
            </a:pPr>
            <a:endParaRPr lang="ru-RU" sz="1600" b="1" i="1" dirty="0" smtClean="0"/>
          </a:p>
          <a:p>
            <a:pPr marL="0" indent="0">
              <a:buNone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6510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59347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Некоторые </a:t>
            </a:r>
            <a:r>
              <a:rPr lang="ru-RU" sz="1600" dirty="0"/>
              <a:t>грибы сами рассказывают где их можно найти. </a:t>
            </a:r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</a:rPr>
              <a:t>Подберезовик</a:t>
            </a:r>
            <a:r>
              <a:rPr lang="ru-RU" sz="1600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/>
              <a:t>чаще растет под березой, особенно их много в  березовых рощах, среди молоденьких деревьев.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</a:rPr>
              <a:t>Подосиновик</a:t>
            </a:r>
            <a:r>
              <a:rPr lang="ru-RU" sz="1600" u="sng" dirty="0"/>
              <a:t> </a:t>
            </a:r>
            <a:r>
              <a:rPr lang="ru-RU" sz="1600" dirty="0"/>
              <a:t>растет как правило под осиной. Их красные, оранжевые  шляпки –шапочки далеко видны их ни с чем не перепутаешь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189547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49682"/>
            <a:ext cx="1795884" cy="164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612719"/>
            <a:ext cx="1905000" cy="157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2232248" cy="15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24" y="4869160"/>
            <a:ext cx="1971540" cy="15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54" y="4862868"/>
            <a:ext cx="1658491" cy="156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67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Самые </a:t>
            </a:r>
            <a:r>
              <a:rPr lang="ru-RU" sz="1600" dirty="0"/>
              <a:t>вкусные грибы для соления-это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грузди</a:t>
            </a:r>
            <a:r>
              <a:rPr lang="ru-RU" sz="1600" dirty="0"/>
              <a:t>, их надо искать поближе к влажным местам леса, возле болот, ручейков и речек.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600" dirty="0" smtClean="0"/>
              <a:t>А </a:t>
            </a:r>
            <a:r>
              <a:rPr lang="ru-RU" sz="1600" dirty="0"/>
              <a:t>теперь ребята давайте немного поиграем</a:t>
            </a:r>
            <a:r>
              <a:rPr lang="ru-RU" sz="1600" dirty="0" smtClean="0"/>
              <a:t>. </a:t>
            </a:r>
            <a:r>
              <a:rPr lang="ru-RU" sz="1600" b="1" i="1" dirty="0" smtClean="0"/>
              <a:t> </a:t>
            </a:r>
            <a:r>
              <a:rPr lang="ru-RU" sz="1600" b="1" i="1" dirty="0"/>
              <a:t>Игровое  задание:  </a:t>
            </a:r>
            <a:r>
              <a:rPr lang="ru-RU" sz="1600" b="1" i="1" dirty="0">
                <a:solidFill>
                  <a:srgbClr val="7030A0"/>
                </a:solidFill>
              </a:rPr>
              <a:t>« Кто  быстрее  дойдёт  до  гриба</a:t>
            </a:r>
            <a:r>
              <a:rPr lang="ru-RU" sz="1600" b="1" i="1" dirty="0" smtClean="0">
                <a:solidFill>
                  <a:srgbClr val="7030A0"/>
                </a:solidFill>
              </a:rPr>
              <a:t>».</a:t>
            </a:r>
            <a:r>
              <a:rPr lang="ru-RU" sz="1600" i="1" dirty="0">
                <a:solidFill>
                  <a:srgbClr val="7030A0"/>
                </a:solidFill>
              </a:rPr>
              <a:t> </a:t>
            </a:r>
            <a:r>
              <a:rPr lang="ru-RU" sz="1600" i="1" dirty="0" smtClean="0"/>
              <a:t>Игра </a:t>
            </a:r>
            <a:r>
              <a:rPr lang="ru-RU" sz="1600" b="1" i="1" dirty="0" smtClean="0">
                <a:solidFill>
                  <a:srgbClr val="C00000"/>
                </a:solidFill>
              </a:rPr>
              <a:t>« </a:t>
            </a:r>
            <a:r>
              <a:rPr lang="ru-RU" sz="1600" b="1" i="1" dirty="0">
                <a:solidFill>
                  <a:srgbClr val="C00000"/>
                </a:solidFill>
              </a:rPr>
              <a:t>Магнитный лабиринт».</a:t>
            </a:r>
            <a:r>
              <a:rPr lang="ru-RU" sz="1600" i="1" dirty="0">
                <a:solidFill>
                  <a:srgbClr val="C00000"/>
                </a:solidFill>
              </a:rPr>
              <a:t> </a:t>
            </a:r>
            <a:endParaRPr lang="ru-RU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i="1" dirty="0"/>
              <a:t>С  помощью  многоразовых  наклеек  с  изображением  грибов,  меняем  грибы  на  магнитном  лабиринте.  Дети  участвуют  парами.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18" y="2502737"/>
            <a:ext cx="2228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1998925" cy="142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41" y="2502737"/>
            <a:ext cx="179831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87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99972"/>
            <a:ext cx="8229600" cy="5053364"/>
          </a:xfrm>
        </p:spPr>
        <p:txBody>
          <a:bodyPr/>
          <a:lstStyle/>
          <a:p>
            <a:pPr marL="0" indent="0">
              <a:buNone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Название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гриба нередко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подсказывает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нам,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как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он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выглядит.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ыжеватый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гриб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/>
              <a:t>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рыжик.</a:t>
            </a:r>
          </a:p>
          <a:p>
            <a:pPr marL="0" indent="0">
              <a:buNone/>
            </a:pP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Желтый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гриб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лисичка</a:t>
            </a:r>
            <a:r>
              <a:rPr lang="ru-RU" sz="1600" dirty="0"/>
              <a:t>-такой веселый,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такой </a:t>
            </a:r>
            <a:r>
              <a:rPr lang="ru-RU" sz="1600" dirty="0"/>
              <a:t>аккуратный, такой шустрый, будто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крошечный </a:t>
            </a:r>
            <a:r>
              <a:rPr lang="ru-RU" sz="1600" dirty="0"/>
              <a:t>лисенок, только что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прибежавший </a:t>
            </a:r>
            <a:r>
              <a:rPr lang="ru-RU" sz="1600" dirty="0"/>
              <a:t>сюда из лисьей норы.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А</a:t>
            </a:r>
            <a:r>
              <a:rPr lang="ru-RU" sz="1600" b="1" dirty="0" smtClean="0"/>
              <a:t> </a:t>
            </a:r>
            <a:r>
              <a:rPr lang="ru-RU" sz="1600" dirty="0"/>
              <a:t>гриб почти с </a:t>
            </a:r>
            <a:r>
              <a:rPr lang="ru-RU" sz="1600" b="1" dirty="0"/>
              <a:t>черной</a:t>
            </a:r>
            <a:r>
              <a:rPr lang="ru-RU" sz="1600" dirty="0"/>
              <a:t> шляпкой </a:t>
            </a:r>
          </a:p>
          <a:p>
            <a:pPr marL="0" indent="0">
              <a:buNone/>
            </a:pPr>
            <a:r>
              <a:rPr lang="ru-RU" sz="1600" dirty="0" smtClean="0"/>
              <a:t>- </a:t>
            </a:r>
            <a:r>
              <a:rPr lang="ru-RU" sz="1600" b="1" dirty="0" err="1" smtClean="0"/>
              <a:t>черноголовик</a:t>
            </a:r>
            <a:endParaRPr lang="ru-RU" sz="1600" b="1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99972"/>
            <a:ext cx="2208247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03" y="1412778"/>
            <a:ext cx="2219896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67" y="3165136"/>
            <a:ext cx="156184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03" y="3212976"/>
            <a:ext cx="2219896" cy="155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67" y="4941168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1436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161</TotalTime>
  <Words>279</Words>
  <Application>Microsoft Office PowerPoint</Application>
  <PresentationFormat>Экран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Шаблон 2</vt:lpstr>
      <vt:lpstr>Тема  занятия  «Грибы» Возраст:  старший  дошкольный  возраст с использованием современных развивающих игр Орловой  светланы  александровны ВоспитателЯ  ГБДОУ №4 КРОНШТАДТСКОГО РАЙОНА Г.Санкт-петербурга 2013 г. </vt:lpstr>
      <vt:lpstr> Ход занятия.   Воспитатель.  Ребята, сейчас я вам расскажу интересную историю.  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занятия  «Грибы» с использованием современных развивающих игр</dc:title>
  <dc:creator>5</dc:creator>
  <cp:lastModifiedBy>Игорь</cp:lastModifiedBy>
  <cp:revision>22</cp:revision>
  <dcterms:created xsi:type="dcterms:W3CDTF">2013-12-05T09:33:10Z</dcterms:created>
  <dcterms:modified xsi:type="dcterms:W3CDTF">2015-04-16T19:22:18Z</dcterms:modified>
</cp:coreProperties>
</file>