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8" r:id="rId13"/>
    <p:sldId id="275" r:id="rId14"/>
    <p:sldId id="266" r:id="rId15"/>
    <p:sldId id="272" r:id="rId16"/>
    <p:sldId id="269" r:id="rId17"/>
    <p:sldId id="270" r:id="rId18"/>
    <p:sldId id="273" r:id="rId19"/>
    <p:sldId id="276" r:id="rId20"/>
    <p:sldId id="277" r:id="rId21"/>
    <p:sldId id="280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2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05D6-AE39-47EF-885F-BBB10ADE95A3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B848-AAB2-444D-90C1-9B548E634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9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5D849-AD8F-4F36-A53B-74A1EB74293C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D97B-ED81-4A97-AED6-2A42D1DAC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9EB882-B0D8-463D-BDDF-8F05B21625D1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61DE82-D03D-44EE-8E82-2B8B5DCFC9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Токмакова В.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Дмитриева И.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Педагогический проект </a:t>
            </a:r>
            <a:r>
              <a:rPr lang="ru-RU" sz="4400" dirty="0" smtClean="0"/>
              <a:t> «Если хочешь быть здоров»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226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Культурно - гигиенические навыки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66"/>
            <a:ext cx="1888236" cy="20819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1920240" cy="2331720"/>
          </a:xfrm>
        </p:spPr>
      </p:pic>
    </p:spTree>
    <p:extLst>
      <p:ext uri="{BB962C8B-B14F-4D97-AF65-F5344CB8AC3E}">
        <p14:creationId xmlns:p14="http://schemas.microsoft.com/office/powerpoint/2010/main" val="393237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беседы по здоровому образу жизни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87" y="1772835"/>
            <a:ext cx="3673394" cy="2623497"/>
          </a:xfrm>
        </p:spPr>
      </p:pic>
    </p:spTree>
    <p:extLst>
      <p:ext uri="{BB962C8B-B14F-4D97-AF65-F5344CB8AC3E}">
        <p14:creationId xmlns:p14="http://schemas.microsoft.com/office/powerpoint/2010/main" val="32331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активизации мышц глаз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73789"/>
            <a:ext cx="1920240" cy="211725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4"/>
            <a:ext cx="1920240" cy="2074857"/>
          </a:xfrm>
        </p:spPr>
      </p:pic>
    </p:spTree>
    <p:extLst>
      <p:ext uri="{BB962C8B-B14F-4D97-AF65-F5344CB8AC3E}">
        <p14:creationId xmlns:p14="http://schemas.microsoft.com/office/powerpoint/2010/main" val="190953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5" y="2137609"/>
            <a:ext cx="2882854" cy="2162140"/>
          </a:xfrm>
        </p:spPr>
      </p:pic>
    </p:spTree>
    <p:extLst>
      <p:ext uri="{BB962C8B-B14F-4D97-AF65-F5344CB8AC3E}">
        <p14:creationId xmlns:p14="http://schemas.microsoft.com/office/powerpoint/2010/main" val="417057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Сбалансированное питание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132866"/>
            <a:ext cx="1920240" cy="2117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132865"/>
            <a:ext cx="1920240" cy="2117252"/>
          </a:xfrm>
        </p:spPr>
      </p:pic>
    </p:spTree>
    <p:extLst>
      <p:ext uri="{BB962C8B-B14F-4D97-AF65-F5344CB8AC3E}">
        <p14:creationId xmlns:p14="http://schemas.microsoft.com/office/powerpoint/2010/main" val="3050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Полоскание полости рта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916835"/>
            <a:ext cx="1920240" cy="25037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916835"/>
            <a:ext cx="1920240" cy="2503793"/>
          </a:xfrm>
        </p:spPr>
      </p:pic>
    </p:spTree>
    <p:extLst>
      <p:ext uri="{BB962C8B-B14F-4D97-AF65-F5344CB8AC3E}">
        <p14:creationId xmlns:p14="http://schemas.microsoft.com/office/powerpoint/2010/main" val="360698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сон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4" y="2060852"/>
            <a:ext cx="2064881" cy="237660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6" y="2060862"/>
            <a:ext cx="2044931" cy="2419004"/>
          </a:xfrm>
        </p:spPr>
      </p:pic>
    </p:spTree>
    <p:extLst>
      <p:ext uri="{BB962C8B-B14F-4D97-AF65-F5344CB8AC3E}">
        <p14:creationId xmlns:p14="http://schemas.microsoft.com/office/powerpoint/2010/main" val="35122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Тропа здоровья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2123009"/>
            <a:ext cx="1920240" cy="21596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123009"/>
            <a:ext cx="1920240" cy="2159647"/>
          </a:xfrm>
        </p:spPr>
      </p:pic>
    </p:spTree>
    <p:extLst>
      <p:ext uri="{BB962C8B-B14F-4D97-AF65-F5344CB8AC3E}">
        <p14:creationId xmlns:p14="http://schemas.microsoft.com/office/powerpoint/2010/main" val="128264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 – ролевая игра «Больница»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4" y="2276886"/>
            <a:ext cx="2064881" cy="24190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6" y="2348894"/>
            <a:ext cx="2044931" cy="2419004"/>
          </a:xfrm>
        </p:spPr>
      </p:pic>
    </p:spTree>
    <p:extLst>
      <p:ext uri="{BB962C8B-B14F-4D97-AF65-F5344CB8AC3E}">
        <p14:creationId xmlns:p14="http://schemas.microsoft.com/office/powerpoint/2010/main" val="379427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с физкультурным оборудованием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2420897"/>
            <a:ext cx="1920240" cy="21172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4" y="2408243"/>
            <a:ext cx="2423991" cy="2124733"/>
          </a:xfrm>
        </p:spPr>
      </p:pic>
    </p:spTree>
    <p:extLst>
      <p:ext uri="{BB962C8B-B14F-4D97-AF65-F5344CB8AC3E}">
        <p14:creationId xmlns:p14="http://schemas.microsoft.com/office/powerpoint/2010/main" val="126703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u="sng" dirty="0" smtClean="0"/>
              <a:t>Цель проекта</a:t>
            </a:r>
            <a:r>
              <a:rPr lang="ru-RU" dirty="0" smtClean="0"/>
              <a:t>: Систематизировать оздоровительную деятельность детей с вовлечением в нее всех участников педагогического процесса, для снижения заболеваемости, и сохранения здоровья воспитанников.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03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и упражнения для коррекции зрения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4" y="1700824"/>
            <a:ext cx="2383591" cy="2592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4" y="1772820"/>
            <a:ext cx="2423991" cy="2593571"/>
          </a:xfrm>
        </p:spPr>
      </p:pic>
    </p:spTree>
    <p:extLst>
      <p:ext uri="{BB962C8B-B14F-4D97-AF65-F5344CB8AC3E}">
        <p14:creationId xmlns:p14="http://schemas.microsoft.com/office/powerpoint/2010/main" val="171045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3524684"/>
          </a:xfrm>
        </p:spPr>
        <p:txBody>
          <a:bodyPr>
            <a:normAutofit/>
          </a:bodyPr>
          <a:lstStyle/>
          <a:p>
            <a:r>
              <a:rPr lang="ru-RU" dirty="0" smtClean="0"/>
              <a:t>Перспективное планирование форм работы с родителями по охране и здоровью детей в группе Для детей с ООП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60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10338"/>
              </p:ext>
            </p:extLst>
          </p:nvPr>
        </p:nvGraphicFramePr>
        <p:xfrm>
          <a:off x="1187624" y="194491"/>
          <a:ext cx="6196014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584176"/>
                <a:gridCol w="3243686"/>
              </a:tblGrid>
              <a:tr h="307424">
                <a:tc>
                  <a:txBody>
                    <a:bodyPr/>
                    <a:lstStyle/>
                    <a:p>
                      <a:r>
                        <a:rPr lang="ru-RU" dirty="0" smtClean="0"/>
                        <a:t>Дни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Темы</a:t>
                      </a:r>
                      <a:endParaRPr lang="ru-RU" dirty="0"/>
                    </a:p>
                  </a:txBody>
                  <a:tcPr/>
                </a:tc>
              </a:tr>
              <a:tr h="1095574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</a:p>
                    <a:p>
                      <a:r>
                        <a:rPr lang="ru-RU" dirty="0" smtClean="0"/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«Режим дня в детском саду»</a:t>
                      </a:r>
                    </a:p>
                    <a:p>
                      <a:r>
                        <a:rPr lang="ru-RU" dirty="0" smtClean="0"/>
                        <a:t>«Как сохранить зрение ребенка»</a:t>
                      </a:r>
                      <a:endParaRPr lang="ru-RU" dirty="0"/>
                    </a:p>
                  </a:txBody>
                  <a:tcPr/>
                </a:tc>
              </a:tr>
              <a:tr h="1095574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«Формирование правильной осанки»</a:t>
                      </a:r>
                    </a:p>
                    <a:p>
                      <a:r>
                        <a:rPr lang="ru-RU" dirty="0" smtClean="0"/>
                        <a:t>«Сезонная одежда на прогулку»</a:t>
                      </a:r>
                      <a:endParaRPr lang="ru-RU" dirty="0"/>
                    </a:p>
                  </a:txBody>
                  <a:tcPr/>
                </a:tc>
              </a:tr>
              <a:tr h="1095574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«Двигательная активность детей»</a:t>
                      </a:r>
                    </a:p>
                    <a:p>
                      <a:r>
                        <a:rPr lang="ru-RU" dirty="0" smtClean="0"/>
                        <a:t>«Как</a:t>
                      </a:r>
                      <a:r>
                        <a:rPr lang="ru-RU" baseline="0" dirty="0" smtClean="0"/>
                        <a:t> сохранить зрение ребенка?»</a:t>
                      </a:r>
                      <a:endParaRPr lang="ru-RU" dirty="0"/>
                    </a:p>
                  </a:txBody>
                  <a:tcPr/>
                </a:tc>
              </a:tr>
              <a:tr h="1348398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Анкетирование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«Спортивный уголок дома»</a:t>
                      </a:r>
                    </a:p>
                    <a:p>
                      <a:r>
                        <a:rPr lang="ru-RU" dirty="0" smtClean="0"/>
                        <a:t>«Определение</a:t>
                      </a:r>
                      <a:r>
                        <a:rPr lang="ru-RU" baseline="0" dirty="0" smtClean="0"/>
                        <a:t> уровня знаний о здоровом образе жизни»</a:t>
                      </a:r>
                      <a:endParaRPr lang="ru-RU" dirty="0" smtClean="0"/>
                    </a:p>
                  </a:txBody>
                  <a:tcPr/>
                </a:tc>
              </a:tr>
              <a:tr h="842749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Родительское</a:t>
                      </a:r>
                      <a:r>
                        <a:rPr lang="ru-RU" baseline="0" dirty="0" smtClean="0"/>
                        <a:t> собрание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«Участвуем</a:t>
                      </a:r>
                      <a:r>
                        <a:rPr lang="ru-RU" baseline="0" dirty="0" smtClean="0"/>
                        <a:t> в проекте «Если хочешь быть здоров»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4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ru-RU" dirty="0" smtClean="0"/>
              <a:t>Афиша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нашей группе № 12 начинается проект «Здоровый образ жизни в семье»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вы ведете здоровый образ жизни?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течении месяца будет проходить интересная работа для родителей (консультации, анкетирование) по темам: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Чем полезным можно заняться дома в выходные дни.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Гимнастики (для глаз, артикуляционная, дыхательная)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Мастер класс семей Маши , Вовы «Мой любимый, полезный завтрак».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Предложения инструктора по физической культуре Зубавиной Е. Г. по использованию мячей, обручей в домашних условиях.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заключении мы предложим вам фотовыставку «Мы за здоровый образ жизни» из личного опыта родителей и нашей группы, а также проект «Хочешь быть здоров»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92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6" y="1752619"/>
            <a:ext cx="3496333" cy="2623497"/>
          </a:xfrm>
        </p:spPr>
      </p:pic>
    </p:spTree>
    <p:extLst>
      <p:ext uri="{BB962C8B-B14F-4D97-AF65-F5344CB8AC3E}">
        <p14:creationId xmlns:p14="http://schemas.microsoft.com/office/powerpoint/2010/main" val="123034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Участники проекта будут бережно относиться к своему здоровью.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68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Обучающая: </a:t>
            </a:r>
            <a:r>
              <a:rPr lang="ru-RU" dirty="0" smtClean="0"/>
              <a:t>Обучать детей правильному выполнению всех оздоровительных мероприятий проводимых в группе и дома.</a:t>
            </a:r>
          </a:p>
          <a:p>
            <a:r>
              <a:rPr lang="ru-RU" dirty="0" smtClean="0"/>
              <a:t>Развивающая: Развивать у детей навыки гигиены, представлений о режиме, активности и отдыхе.</a:t>
            </a:r>
          </a:p>
          <a:p>
            <a:r>
              <a:rPr lang="ru-RU" dirty="0" smtClean="0"/>
              <a:t>Воспитательная: Воспитывать культурно – гигиенические навыки.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4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Воспитатели, дети, родители, педагог – дефектолог.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7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Продолжительность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Недельный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5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u="sng" dirty="0" smtClean="0"/>
              <a:t>Подготовительный этап</a:t>
            </a:r>
            <a:r>
              <a:rPr lang="ru-RU" dirty="0" smtClean="0"/>
              <a:t>: подбор литературы о профилактике здоровья, составление плана мероприятий по оздоровлению детей.</a:t>
            </a:r>
          </a:p>
          <a:p>
            <a:pPr>
              <a:lnSpc>
                <a:spcPct val="120000"/>
              </a:lnSpc>
            </a:pPr>
            <a:r>
              <a:rPr lang="ru-RU" u="sng" dirty="0" smtClean="0"/>
              <a:t>Основной этап</a:t>
            </a:r>
            <a:r>
              <a:rPr lang="ru-RU" dirty="0" smtClean="0"/>
              <a:t>: Проведение мероприятий по оздоровлению детей, анкетирование родителей, проведение сюжетно ролевой игры «Больница», продуктивная деятельность детей (рисование).</a:t>
            </a:r>
          </a:p>
          <a:p>
            <a:pPr>
              <a:lnSpc>
                <a:spcPct val="120000"/>
              </a:lnSpc>
            </a:pPr>
            <a:r>
              <a:rPr lang="ru-RU" u="sng" dirty="0" smtClean="0"/>
              <a:t>Заключительный этап</a:t>
            </a:r>
            <a:r>
              <a:rPr lang="ru-RU" dirty="0" smtClean="0"/>
              <a:t>: Оформление газеты «Здоровый образ жизни в домашних условиях».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54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по оздоровлению детей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7" y="1752619"/>
            <a:ext cx="3476383" cy="2623497"/>
          </a:xfrm>
        </p:spPr>
      </p:pic>
    </p:spTree>
    <p:extLst>
      <p:ext uri="{BB962C8B-B14F-4D97-AF65-F5344CB8AC3E}">
        <p14:creationId xmlns:p14="http://schemas.microsoft.com/office/powerpoint/2010/main" val="236228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6" y="1752619"/>
            <a:ext cx="3496333" cy="2623497"/>
          </a:xfrm>
        </p:spPr>
      </p:pic>
    </p:spTree>
    <p:extLst>
      <p:ext uri="{BB962C8B-B14F-4D97-AF65-F5344CB8AC3E}">
        <p14:creationId xmlns:p14="http://schemas.microsoft.com/office/powerpoint/2010/main" val="1161289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330</TotalTime>
  <Words>439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Calibri</vt:lpstr>
      <vt:lpstr>Century Gothic</vt:lpstr>
      <vt:lpstr>Times New Roman</vt:lpstr>
      <vt:lpstr>Аптека</vt:lpstr>
      <vt:lpstr>Педагогический проект  «Если хочешь быть здоров»</vt:lpstr>
      <vt:lpstr>Паспорт проекта</vt:lpstr>
      <vt:lpstr>Гипотеза</vt:lpstr>
      <vt:lpstr>Задачи проекта</vt:lpstr>
      <vt:lpstr>Участники проекта</vt:lpstr>
      <vt:lpstr>Продолжительность проекта</vt:lpstr>
      <vt:lpstr>Этапы проекта</vt:lpstr>
      <vt:lpstr>Мероприятия по оздоровлению детей </vt:lpstr>
      <vt:lpstr>Утренняя гимнастика</vt:lpstr>
      <vt:lpstr>Культурно - гигиенические навыки</vt:lpstr>
      <vt:lpstr>Проведение беседы по здоровому образу жизни</vt:lpstr>
      <vt:lpstr>Упражнения для активизации мышц глаз</vt:lpstr>
      <vt:lpstr>Пальчиковая гимнастика</vt:lpstr>
      <vt:lpstr>Сбалансированное питание</vt:lpstr>
      <vt:lpstr>Полоскание полости рта</vt:lpstr>
      <vt:lpstr>Здоровый сон</vt:lpstr>
      <vt:lpstr>Тропа здоровья</vt:lpstr>
      <vt:lpstr>Сюжетно – ролевая игра «Больница»</vt:lpstr>
      <vt:lpstr>Упражнения с физкультурным оборудованием</vt:lpstr>
      <vt:lpstr>Игры и упражнения для коррекции зрения</vt:lpstr>
      <vt:lpstr>Перспективное планирование форм работы с родителями по охране и здоровью детей в группе Для детей с ООП</vt:lpstr>
      <vt:lpstr>Презентация PowerPoint</vt:lpstr>
      <vt:lpstr>Афиша для родителей</vt:lpstr>
      <vt:lpstr>Фотовыставка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Светлана Гунченко</cp:lastModifiedBy>
  <cp:revision>32</cp:revision>
  <dcterms:created xsi:type="dcterms:W3CDTF">2014-11-24T10:06:58Z</dcterms:created>
  <dcterms:modified xsi:type="dcterms:W3CDTF">2015-04-18T13:25:02Z</dcterms:modified>
</cp:coreProperties>
</file>