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33" r:id="rId2"/>
    <p:sldId id="275" r:id="rId3"/>
    <p:sldId id="276" r:id="rId4"/>
    <p:sldId id="28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81F175-47FA-4643-8AB0-8D34B48FB91A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72D5AA-1F34-426C-A493-ADFBFC6B1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Мастера дымковской игрушки.</a:t>
            </a:r>
            <a:endParaRPr lang="ru-RU" dirty="0"/>
          </a:p>
        </p:txBody>
      </p:sp>
      <p:pic>
        <p:nvPicPr>
          <p:cNvPr id="6" name="Содержимое 5" descr="Изображение 0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572" y="3861048"/>
            <a:ext cx="4171900" cy="27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0550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84042" y="1124744"/>
            <a:ext cx="412845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0688"/>
            <a:ext cx="8001055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 l="15553" t="9912" r="15500" b="11111"/>
          <a:stretch>
            <a:fillRect/>
          </a:stretch>
        </p:blipFill>
        <p:spPr bwMode="auto">
          <a:xfrm>
            <a:off x="755576" y="836712"/>
            <a:ext cx="7920880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340768"/>
            <a:ext cx="7596336" cy="535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Мастера дымковской игрушки.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Старина русская</dc:title>
  <dc:creator>Наташа</dc:creator>
  <cp:lastModifiedBy>Наташа</cp:lastModifiedBy>
  <cp:revision>75</cp:revision>
  <dcterms:created xsi:type="dcterms:W3CDTF">2014-12-01T19:02:11Z</dcterms:created>
  <dcterms:modified xsi:type="dcterms:W3CDTF">2015-04-19T19:06:53Z</dcterms:modified>
</cp:coreProperties>
</file>