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 varScale="1">
        <p:scale>
          <a:sx n="69" d="100"/>
          <a:sy n="69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E194D2-FA92-432D-8DDD-4E63265D2935}" type="datetimeFigureOut">
              <a:rPr lang="ru-RU" smtClean="0"/>
              <a:t>15.03.2011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FCB60B-28EB-4505-97A5-6C4319250E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Приключенческая литература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428604"/>
            <a:ext cx="8590646" cy="5429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6472254" cy="4554551"/>
          </a:xfrm>
        </p:spPr>
        <p:txBody>
          <a:bodyPr/>
          <a:lstStyle/>
          <a:p>
            <a:r>
              <a:rPr lang="ru-RU" dirty="0" smtClean="0"/>
              <a:t>«Три мушкетера» 1844 год.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Александр Дюма</a:t>
            </a:r>
            <a:endParaRPr lang="ru-RU" dirty="0"/>
          </a:p>
        </p:txBody>
      </p:sp>
      <p:pic>
        <p:nvPicPr>
          <p:cNvPr id="4" name="Рисунок 3" descr="2952657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2071678"/>
            <a:ext cx="5573174" cy="45402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142985"/>
            <a:ext cx="5043494" cy="4929222"/>
          </a:xfrm>
        </p:spPr>
        <p:txBody>
          <a:bodyPr/>
          <a:lstStyle/>
          <a:p>
            <a:r>
              <a:rPr lang="ru-RU" dirty="0" smtClean="0"/>
              <a:t>«Дети капитана Гранта» 1867 год</a:t>
            </a:r>
          </a:p>
          <a:p>
            <a:r>
              <a:rPr lang="ru-RU" dirty="0" smtClean="0"/>
              <a:t>«20 000 лье под водой» 1870 год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Жюль</a:t>
            </a:r>
            <a:r>
              <a:rPr lang="ru-RU" dirty="0" smtClean="0"/>
              <a:t> Верн</a:t>
            </a:r>
            <a:endParaRPr lang="ru-RU" dirty="0"/>
          </a:p>
        </p:txBody>
      </p:sp>
      <p:pic>
        <p:nvPicPr>
          <p:cNvPr id="4" name="Рисунок 3" descr="116787300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357298"/>
            <a:ext cx="2779776" cy="4267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214425375_the_end_of_the_nautilus_by_falarsimo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286124"/>
            <a:ext cx="4762500" cy="32575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«Золотой жук» 1843 год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Эдгар ПО</a:t>
            </a:r>
            <a:endParaRPr lang="ru-RU" dirty="0"/>
          </a:p>
        </p:txBody>
      </p:sp>
      <p:pic>
        <p:nvPicPr>
          <p:cNvPr id="4" name="Рисунок 3" descr="s320x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500306"/>
            <a:ext cx="4064000" cy="3048000"/>
          </a:xfrm>
          <a:prstGeom prst="rect">
            <a:avLst/>
          </a:prstGeom>
        </p:spPr>
      </p:pic>
      <p:pic>
        <p:nvPicPr>
          <p:cNvPr id="5" name="Рисунок 4" descr="Po_Zolotoy_zhuk.76553.txt.p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2500306"/>
            <a:ext cx="2324112" cy="3056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«Остров сокровищ» 1883 год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Роберт Стивенсон</a:t>
            </a:r>
            <a:endParaRPr lang="ru-RU" dirty="0"/>
          </a:p>
        </p:txBody>
      </p:sp>
      <p:pic>
        <p:nvPicPr>
          <p:cNvPr id="4" name="Рисунок 3" descr="0025pc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2000240"/>
            <a:ext cx="5683950" cy="43576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«Кортик» 1948 год</a:t>
            </a:r>
          </a:p>
          <a:p>
            <a:r>
              <a:rPr lang="ru-RU" dirty="0" smtClean="0"/>
              <a:t>«Бронзовая птица» 1956 год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Анатолий Рыбаков </a:t>
            </a:r>
            <a:endParaRPr lang="ru-RU" dirty="0"/>
          </a:p>
        </p:txBody>
      </p:sp>
      <p:pic>
        <p:nvPicPr>
          <p:cNvPr id="4" name="Рисунок 3" descr="1225041495_kort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857496"/>
            <a:ext cx="2857500" cy="25431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Рисунок 4" descr="bronzovaja.ptica.3.avi.imag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6182" y="2786058"/>
            <a:ext cx="5049919" cy="35782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Приключенческая литература учит</a:t>
            </a:r>
            <a:r>
              <a:rPr lang="en-US" dirty="0" smtClean="0"/>
              <a:t>: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Дружить</a:t>
            </a:r>
          </a:p>
          <a:p>
            <a:r>
              <a:rPr lang="ru-RU" dirty="0" smtClean="0"/>
              <a:t>Быть храбрыми</a:t>
            </a:r>
          </a:p>
          <a:p>
            <a:r>
              <a:rPr lang="ru-RU" dirty="0" smtClean="0"/>
              <a:t>Не бояться трудностей</a:t>
            </a:r>
          </a:p>
          <a:p>
            <a:r>
              <a:rPr lang="ru-RU" dirty="0" smtClean="0"/>
              <a:t>Находить выход из любой ситуации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73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Приключенческая литература </vt:lpstr>
      <vt:lpstr>Слайд 2</vt:lpstr>
      <vt:lpstr>Александр Дюма</vt:lpstr>
      <vt:lpstr>Жюль Верн</vt:lpstr>
      <vt:lpstr>Эдгар ПО</vt:lpstr>
      <vt:lpstr>Роберт Стивенсон</vt:lpstr>
      <vt:lpstr>Анатолий Рыбаков 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Приключенческая литература </dc:title>
  <dc:creator>Admin</dc:creator>
  <cp:lastModifiedBy>Admin</cp:lastModifiedBy>
  <cp:revision>2</cp:revision>
  <dcterms:created xsi:type="dcterms:W3CDTF">2011-03-15T17:26:36Z</dcterms:created>
  <dcterms:modified xsi:type="dcterms:W3CDTF">2011-03-15T17:46:10Z</dcterms:modified>
</cp:coreProperties>
</file>