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64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E546F-22CB-47F6-8292-D3950DFA396D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B5F49-50C6-47F7-B18B-2B532D1411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8B2E-DA12-4DF8-8980-208B6C1F4178}" type="datetimeFigureOut">
              <a:rPr lang="ru-RU" smtClean="0"/>
              <a:pPr/>
              <a:t>16.01.2012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3FB8-8A85-43BB-BECF-23FC23447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/>
          <p:cNvSpPr>
            <a:spLocks noGrp="1"/>
          </p:cNvSpPr>
          <p:nvPr>
            <p:ph type="title"/>
          </p:nvPr>
        </p:nvSpPr>
        <p:spPr>
          <a:xfrm>
            <a:off x="1115616" y="4293096"/>
            <a:ext cx="6696744" cy="10742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" name="Рисунок 25" descr="в снежной стране 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88640"/>
            <a:ext cx="8064896" cy="5912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25" name="Текст 24"/>
          <p:cNvSpPr>
            <a:spLocks noGrp="1"/>
          </p:cNvSpPr>
          <p:nvPr>
            <p:ph type="body" sz="half" idx="2"/>
          </p:nvPr>
        </p:nvSpPr>
        <p:spPr>
          <a:xfrm>
            <a:off x="1691680" y="5589240"/>
            <a:ext cx="5486400" cy="12687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 smtClean="0">
                <a:latin typeface="Arial Black" pitchFamily="34" charset="0"/>
              </a:rPr>
              <a:t>ПРЕЗЕНТАЦИЯ </a:t>
            </a:r>
            <a:endParaRPr lang="en-US" sz="1600" dirty="0" smtClean="0">
              <a:latin typeface="Arial Black" pitchFamily="34" charset="0"/>
            </a:endParaRPr>
          </a:p>
          <a:p>
            <a:pPr algn="ctr"/>
            <a:r>
              <a:rPr lang="ru-RU" dirty="0" smtClean="0">
                <a:latin typeface="Arial Black" pitchFamily="34" charset="0"/>
              </a:rPr>
              <a:t>разработана учителем-логопедом  Астафьевой Е.О. 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при участии специалистов ГДОУ №116 Фрунзенского района.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 Санкт-Петербург 2011год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93305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«</a:t>
            </a:r>
            <a:r>
              <a:rPr lang="ru-RU" sz="4000" b="0" cap="none" spc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КАК МЫ ВЕСНУ</a:t>
            </a:r>
            <a:r>
              <a:rPr lang="ru-RU" sz="4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ВЫРУЧАЛИ»</a:t>
            </a:r>
            <a:r>
              <a:rPr lang="en-US" sz="4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400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часть</a:t>
            </a:r>
            <a:endParaRPr lang="en-US" sz="40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FF33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ВАРОТА РАСПАХНУЛИСЬ, И С КОРЗИНОЙ ПОДСНЕЖНИКОВ 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ПОД КРАСИВУЮ МУЗЫКУ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ПОЯВИЛАСЬ ВЕСНА</a:t>
            </a:r>
            <a:r>
              <a:rPr lang="ru-RU" sz="2000" b="1" dirty="0" smtClean="0">
                <a:solidFill>
                  <a:srgbClr val="0000FF"/>
                </a:solidFill>
              </a:rPr>
              <a:t>!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ВЫВЕЛИ ЕЁ ИЗ ЛЕДЯНОГО ДВОРЦА ЗИМНИЕ МЕСЯЦЫ.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ГОСТИ И ДЕТИ ОБРАДОВАЛИСЬ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ПОЯВЛЕНИЮ ДОЛГОЖДАННОЙ ВЕСНЫ.</a:t>
            </a:r>
            <a:endParaRPr lang="ru-RU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весна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8208912" cy="5130570"/>
          </a:xfrm>
          <a:prstGeom prst="cloud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в снежной стране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221088"/>
            <a:ext cx="3240360" cy="2430270"/>
          </a:xfrm>
          <a:prstGeom prst="roundRect">
            <a:avLst/>
          </a:prstGeom>
          <a:ln>
            <a:solidFill>
              <a:srgbClr val="FFC000"/>
            </a:solidFill>
          </a:ln>
        </p:spPr>
      </p:pic>
      <p:pic>
        <p:nvPicPr>
          <p:cNvPr id="5" name="Рисунок 4" descr="гос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93096"/>
            <a:ext cx="3240360" cy="2430270"/>
          </a:xfrm>
          <a:prstGeom prst="round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С ПРИХОДОМ ВЕСНЫ ВСЁ ВОКРУГ ПРЕОБРАЗИЛОСЬ: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ПОЯВИЛИСЬ РИСУНКИ ДЕТЕЙ С ЯРКИМИ ДЫМКОВСКИМИ ИГРУШКАМИ,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РАСЦВЕЛИ ПО ВСЕМУ ЗАЛУ КРАСИВЫЕ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«ЦВЕТЫ». </a:t>
            </a:r>
            <a:endParaRPr lang="ru-RU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цветы.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4305672" cy="3229254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Рисунок 3" descr="цветы.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340768"/>
            <a:ext cx="3849621" cy="2887216"/>
          </a:xfrm>
          <a:prstGeom prst="ellipse">
            <a:avLst/>
          </a:prstGeom>
          <a:ln>
            <a:solidFill>
              <a:srgbClr val="FF3399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Рисунок 4" descr="цветы.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3753610" cy="281520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ромаш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340768"/>
            <a:ext cx="2952328" cy="2224843"/>
          </a:xfrm>
          <a:prstGeom prst="sun">
            <a:avLst/>
          </a:prstGeom>
        </p:spPr>
      </p:pic>
      <p:pic>
        <p:nvPicPr>
          <p:cNvPr id="8" name="Рисунок 7" descr="ромаш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437112"/>
            <a:ext cx="2952328" cy="2224843"/>
          </a:xfrm>
          <a:prstGeom prst="sun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ДЕТИ ПОКАЗАЛИ СВОИМ РОДИТЕЛЯМ,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КАК ИЗ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«СЕМЯЧКА» </a:t>
            </a:r>
            <a:r>
              <a:rPr lang="ru-RU" sz="2000" b="1" dirty="0" smtClean="0">
                <a:solidFill>
                  <a:srgbClr val="0000FF"/>
                </a:solidFill>
              </a:rPr>
              <a:t>ВЫРАСТАЮТ ЦВЕТЫ.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СОБРАЛИ НА ПОЛЯНКЕ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«ПОДСНЕЖНИКИ</a:t>
            </a:r>
            <a:r>
              <a:rPr lang="ru-RU" sz="2000" b="1" dirty="0" smtClean="0">
                <a:solidFill>
                  <a:srgbClr val="0000FF"/>
                </a:solidFill>
              </a:rPr>
              <a:t>»,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СДЕЛАННЫЕ СВОИМИ РУКАМИ, И ПОДАРИЛИ ИХ ГОСТЯМ.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3" name="Рисунок 2" descr="семячко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408712" cy="4806534"/>
          </a:xfrm>
          <a:prstGeom prst="star32">
            <a:avLst/>
          </a:prstGeom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4" name="Рисунок 3" descr="окончание зим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9" y="4563126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FF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окончание зим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581128"/>
            <a:ext cx="2719197" cy="2039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66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семячко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484784"/>
            <a:ext cx="2505472" cy="1879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9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емячко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1484784"/>
            <a:ext cx="2505472" cy="1879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3DEE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ТУТ ОТ РАДОСТИ, ЧТО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ВЕСНУ ВЫРУЧИЛИ</a:t>
            </a:r>
            <a:r>
              <a:rPr lang="ru-RU" sz="2000" b="1" dirty="0" smtClean="0">
                <a:solidFill>
                  <a:srgbClr val="0000FF"/>
                </a:solidFill>
              </a:rPr>
              <a:t>,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 ВСЕ СТАЛИ </a:t>
            </a:r>
            <a:r>
              <a:rPr lang="ru-RU" sz="2000" b="1" dirty="0" smtClean="0">
                <a:solidFill>
                  <a:srgbClr val="0000FF"/>
                </a:solidFill>
                <a:latin typeface="Arial Black" pitchFamily="34" charset="0"/>
              </a:rPr>
              <a:t>ХОРОВОД</a:t>
            </a:r>
            <a:r>
              <a:rPr lang="ru-RU" sz="2000" b="1" dirty="0" smtClean="0">
                <a:solidFill>
                  <a:srgbClr val="0000FF"/>
                </a:solidFill>
              </a:rPr>
              <a:t> ВОДИТЬ, ПЕТЬ ДА ВЕСЕЛИТЬСЯ!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конец тане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442329" cy="2581747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весна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36912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конец танец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93096"/>
            <a:ext cx="3177547" cy="238316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7" name="Picture 1" descr="E:\Documents and Settings\lena\Рабочий стол\Фото из альбомов\Май\DSC01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70880">
            <a:off x="6660232" y="1412776"/>
            <a:ext cx="2088232" cy="2578909"/>
          </a:xfrm>
          <a:prstGeom prst="cloud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Picture 1" descr="E:\Documents and Settings\lena\Рабочий стол\Фото из альбомов\Май\DSC01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56511">
            <a:off x="853559" y="4242251"/>
            <a:ext cx="2088232" cy="2578909"/>
          </a:xfrm>
          <a:prstGeom prst="cloud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НУ, А КАКОЙ ЖЕ ПРАЗДНИК БЕЗ ПОДАРКОВ ДА УГОЩЕНИЙ?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ВОТ И ОТПРАВИЛИСЬ ДЕТИ И РОДИТЕЛИ С ВКУСНЫМИ ПОДАРКАМИ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ОТ ЗИМЫ-ЗИМУШКИ ДА ВЕСНЫ-ВЕСНЯНКИ 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ЧАЙ ПИТЬ И ПЛАНЫ СТРОИТЬ НА БУДУЩИЕ ВСТРЕЧИ.</a:t>
            </a:r>
            <a:br>
              <a:rPr lang="ru-RU" sz="2000" b="1" dirty="0" smtClean="0">
                <a:solidFill>
                  <a:srgbClr val="0000FF"/>
                </a:solidFill>
              </a:rPr>
            </a:b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зима чаепит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270894"/>
            <a:ext cx="6984776" cy="5238582"/>
          </a:xfrm>
          <a:effectLst>
            <a:softEdge rad="635000"/>
          </a:effectLst>
        </p:spPr>
      </p:pic>
      <p:pic>
        <p:nvPicPr>
          <p:cNvPr id="5" name="Рисунок 4" descr="родители зима.кон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437112"/>
            <a:ext cx="2937520" cy="220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весна и ча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556792"/>
            <a:ext cx="2841510" cy="213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33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зима чаепитие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484784"/>
            <a:ext cx="2865512" cy="214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FF33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конец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401108"/>
            <a:ext cx="2865512" cy="214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66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62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ВАРОТА РАСПАХНУЛИСЬ, И С КОРЗИНОЙ ПОДСНЕЖНИКОВ   ПОД КРАСИВУЮ МУЗЫКУ ПОЯВИЛАСЬ ВЕСНА! ВЫВЕЛИ ЕЁ ИЗ ЛЕДЯНОГО ДВОРЦА ЗИМНИЕ МЕСЯЦЫ.  ГОСТИ И ДЕТИ ОБРАДОВАЛИСЬ ПОЯВЛЕНИЮ ДОЛГОЖДАННОЙ ВЕСНЫ.</vt:lpstr>
      <vt:lpstr>С ПРИХОДОМ ВЕСНЫ ВСЁ ВОКРУГ ПРЕОБРАЗИЛОСЬ: ПОЯВИЛИСЬ РИСУНКИ ДЕТЕЙ С ЯРКИМИ ДЫМКОВСКИМИ ИГРУШКАМИ, РАСЦВЕЛИ ПО ВСЕМУ ЗАЛУ КРАСИВЫЕ «ЦВЕТЫ». </vt:lpstr>
      <vt:lpstr>ДЕТИ ПОКАЗАЛИ СВОИМ РОДИТЕЛЯМ,  КАК ИЗ «СЕМЯЧКА» ВЫРАСТАЮТ ЦВЕТЫ.  СОБРАЛИ НА ПОЛЯНКЕ «ПОДСНЕЖНИКИ»,  СДЕЛАННЫЕ СВОИМИ РУКАМИ, И ПОДАРИЛИ ИХ ГОСТЯМ.</vt:lpstr>
      <vt:lpstr>ТУТ ОТ РАДОСТИ, ЧТО ВЕСНУ ВЫРУЧИЛИ,   ВСЕ СТАЛИ ХОРОВОД ВОДИТЬ, ПЕТЬ ДА ВЕСЕЛИТЬСЯ!</vt:lpstr>
      <vt:lpstr>НУ, А КАКОЙ ЖЕ ПРАЗДНИК БЕЗ ПОДАРКОВ ДА УГОЩЕНИЙ? ВОТ И ОТПРАВИЛИСЬ ДЕТИ И РОДИТЕЛИ С ВКУСНЫМИ ПОДАРКАМИ  ОТ ЗИМЫ-ЗИМУШКИ ДА ВЕСНЫ-ВЕСНЯНКИ  ЧАЙ ПИТЬ И ПЛАНЫ СТРОИТЬ НА БУДУЩИЕ ВСТРЕЧИ.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lena</dc:creator>
  <cp:lastModifiedBy>lena</cp:lastModifiedBy>
  <cp:revision>10</cp:revision>
  <dcterms:created xsi:type="dcterms:W3CDTF">2012-01-08T14:10:45Z</dcterms:created>
  <dcterms:modified xsi:type="dcterms:W3CDTF">2012-01-16T16:47:22Z</dcterms:modified>
</cp:coreProperties>
</file>