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9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9672-62BD-4AC6-96DF-C491DEDE7B6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78CF1-FC1C-46D9-8CDC-7183D4422E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9976D-9EF8-4AFA-B748-D4031AFA427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2F0B-94C5-475C-A928-A54F28D14E07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CC87-CABF-4AA2-B273-0FDF5BC5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115616" y="4293096"/>
            <a:ext cx="6696744" cy="10742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" name="Рисунок 25" descr="в снежной стране 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88640"/>
            <a:ext cx="8064896" cy="5912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5" name="Текст 24"/>
          <p:cNvSpPr>
            <a:spLocks noGrp="1"/>
          </p:cNvSpPr>
          <p:nvPr>
            <p:ph type="body" sz="half" idx="2"/>
          </p:nvPr>
        </p:nvSpPr>
        <p:spPr>
          <a:xfrm>
            <a:off x="1691680" y="5589240"/>
            <a:ext cx="5486400" cy="12687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ПРЕЗЕНТАЦИЯ </a:t>
            </a:r>
            <a:endParaRPr lang="en-US" sz="1600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разработана учителем-логопедом  Астафьевой Е.О.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при участии специалистов ГДОУ №116 Фрунзенского района.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Санкт-Петербург 2011год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93305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4000" b="0" cap="none" spc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КАК МЫ ВЕСНУ</a:t>
            </a:r>
            <a:r>
              <a:rPr lang="ru-RU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ВЫРУЧАЛИ»</a:t>
            </a:r>
            <a:r>
              <a:rPr lang="en-US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1часть</a:t>
            </a:r>
            <a:endParaRPr lang="en-US" sz="40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FF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ПОТОМ ВСЕ </a:t>
            </a:r>
            <a:r>
              <a:rPr lang="ru-RU" sz="2000" b="1" smtClean="0">
                <a:solidFill>
                  <a:srgbClr val="0000FF"/>
                </a:solidFill>
              </a:rPr>
              <a:t>ВМЕСТЕ НАХОДИЛИ  </a:t>
            </a:r>
            <a:r>
              <a:rPr lang="ru-RU" sz="2000" b="1" dirty="0" smtClean="0">
                <a:solidFill>
                  <a:srgbClr val="0000FF"/>
                </a:solidFill>
              </a:rPr>
              <a:t>ПРЕДМЕТЫ, В НАЗВАНИИ КОТОРЫХ ЕСТЬ  «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ХОЛОДНЫЙ ВЕТЕРОК</a:t>
            </a:r>
            <a:r>
              <a:rPr lang="ru-RU" sz="2000" b="1" dirty="0" smtClean="0">
                <a:solidFill>
                  <a:srgbClr val="0000FF"/>
                </a:solidFill>
              </a:rPr>
              <a:t>»  -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ЗВУКИ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  <a:t>[C]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  <a:t>[C’]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 - </a:t>
            </a:r>
            <a:r>
              <a:rPr lang="en-US" sz="20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И </a:t>
            </a:r>
            <a:r>
              <a:rPr lang="ru-RU" sz="2000" b="1" dirty="0" smtClean="0">
                <a:solidFill>
                  <a:srgbClr val="0000FF"/>
                </a:solidFill>
              </a:rPr>
              <a:t>ОПРЕДЕЛЯЛИ, В КАКОЙ ЧАСТИ СЛОВА ОНИ НАХОДЯТСЯ.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зима д. с родителям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8423">
            <a:off x="608466" y="3336323"/>
            <a:ext cx="3297560" cy="2473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66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зима д. с родителями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933056"/>
            <a:ext cx="2793504" cy="2095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F4FC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игра с родителями (Зима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412776"/>
            <a:ext cx="3456384" cy="2664296"/>
          </a:xfrm>
          <a:prstGeom prst="ellipse">
            <a:avLst/>
          </a:prstGeom>
          <a:ln w="190500" cap="rnd">
            <a:solidFill>
              <a:srgbClr val="FF99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ТОЛЬКО МЫ ВСПОМНИЛИ ПРО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«СЕВЕРНОЕ СИЯНИЕ» - 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 ОНО ЗАСВЕРКАЛО ВОКРУГ ВСЕМИ ЦВЕТАМИ РАДУГИ.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северное сияние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200" y="1124744"/>
            <a:ext cx="7200800" cy="5400600"/>
          </a:xfrm>
          <a:prstGeom prst="star32">
            <a:avLst/>
          </a:prstGeom>
          <a:ln>
            <a:solidFill>
              <a:srgbClr val="66FF66"/>
            </a:solidFill>
          </a:ln>
          <a:effectLst>
            <a:glow rad="228600">
              <a:srgbClr val="66FF66">
                <a:alpha val="40000"/>
              </a:srgbClr>
            </a:glow>
          </a:effectLst>
        </p:spPr>
      </p:pic>
      <p:pic>
        <p:nvPicPr>
          <p:cNvPr id="8" name="Рисунок 7" descr="северное сияни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7263">
            <a:off x="4407593" y="4091921"/>
            <a:ext cx="3319561" cy="2489671"/>
          </a:xfrm>
          <a:prstGeom prst="star7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северное сияние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5545">
            <a:off x="227044" y="1233188"/>
            <a:ext cx="3369568" cy="2527176"/>
          </a:xfrm>
          <a:prstGeom prst="star7">
            <a:avLst/>
          </a:prstGeom>
          <a:ln>
            <a:solidFill>
              <a:srgbClr val="FF33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северное сияние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82856">
            <a:off x="1002560" y="3819462"/>
            <a:ext cx="3657600" cy="2743200"/>
          </a:xfrm>
          <a:prstGeom prst="star7">
            <a:avLst/>
          </a:prstGeo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СЕВЕРНОЕ СИЯНИЕ СВЕТИТ, ДА НЕ ГРЕЕТ - ЗАМЁРЗЛИ ГОСТИ!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ДЕТИ РЕШИЛИ ВСЕХ НАУЧИТЬ, КАК МОЖНО СОГРЕТЬСЯ В МОРОЗ С ПОМОЩЬЮ ИГРЫ-МАССАЖА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«ДАВАЙ СОГРЕЕМСЯ!»</a:t>
            </a:r>
            <a:endParaRPr lang="ru-RU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согревающий массаж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37233">
            <a:off x="5191091" y="1649191"/>
            <a:ext cx="3074623" cy="230596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согревающий массаж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1568">
            <a:off x="5554315" y="3709507"/>
            <a:ext cx="3345101" cy="250882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огревающий массаж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87954">
            <a:off x="495046" y="1979742"/>
            <a:ext cx="4499185" cy="352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огревающий массаж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28063">
            <a:off x="2843808" y="4365104"/>
            <a:ext cx="2697493" cy="202312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Цели и задачи вечера взаимодействия 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  <a:t>«Как мы весну выручали»:</a:t>
            </a:r>
            <a:br>
              <a:rPr lang="ru-RU" sz="2400" dirty="0" smtClean="0">
                <a:solidFill>
                  <a:srgbClr val="0033CC"/>
                </a:solidFill>
                <a:latin typeface="Arial Black" pitchFamily="34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 С помощью сюжета сказки, используя игровые приёмы, закрепить знания детей о сезонных изменениях в природе; названий и последовательности месяцев и периодов времён года;  народных традиций, связанных с временами года.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Вызывать у детей потребность  в необычной обстановке применять  по назначению  полученные знания, умения и навыки.  Активно использовать свои речевые возможности, навык самоанализа и самоконтроля.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 Используя игру, как основной вид деятельности, в процессе взаимодействия с детьми под руководством педагогов  научить родителей некоторым приёмам  коррекционного обучения  дошкольников с нарушениями речи.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Заинтересовывать родителей  в развитии игровой деятельности детей, обеспечивающей полноценное развитие дошкольника по всем направлениям.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На примере участия в  мероприятиях в рамках проекта «Времена года» показывать родителям ценность диалогического общения с ребёнком. Вызывать у родителей желание развивать ребёнка через   партнёрские отношения с  ним не эпизодически, а постоянно.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Развивать у родителей интерес  к совместной с детьми проектной деятельности.</a:t>
            </a:r>
          </a:p>
          <a:p>
            <a:pPr marL="457200" indent="-457200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Из-за большого объёма материала презентация была разбита </a:t>
            </a: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на </a:t>
            </a: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три</a:t>
            </a: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части.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ЗАКОНЧИЛАСЬ ЗИМА. МЫ  РАДЫ СНОВА СОБРАТЬСЯ ВМЕСТЕ, ЧТОБЫ НАУЧИТЬ СВИХ ЛЮБИМЫХ МАМ, ПАП, БАБУШЕК( В ЭТОТ РАЗ ПРИШЛИ И ДЕДУШКИ) ИГРАТЬ В НАШИ ИНТЕРЕСНЫЕ ИГРЫ.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9" name="Содержимое 8" descr="окончание 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556324" cy="3417243"/>
          </a:xfrm>
          <a:prstGeom prst="roundRect">
            <a:avLst>
              <a:gd name="adj" fmla="val 11111"/>
            </a:avLst>
          </a:prstGeom>
          <a:ln w="190500" cap="rnd">
            <a:solidFill>
              <a:srgbClr val="A01C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Рисунок 10" descr="зима д. с родителями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176464" cy="3132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00FF"/>
                </a:solidFill>
              </a:rPr>
              <a:t>НО ТУТ ДЕТИ И ГОСТИ УЗНАЛИ, ЧТО ВЕСНУ, КОТОРУЮ ВСЕ С ТАКИМ НЕТЕРПЕНИЕМ ЖДУТ, ЗАБРАЛА  В СВОЁ ЦАРСТВО </a:t>
            </a:r>
            <a:r>
              <a:rPr lang="ru-RU" sz="2200" b="1" dirty="0" smtClean="0">
                <a:solidFill>
                  <a:srgbClr val="0000FF"/>
                </a:solidFill>
                <a:latin typeface="Arial Black" pitchFamily="34" charset="0"/>
              </a:rPr>
              <a:t>СНЕЖНАЯ КОРОЛЕВА</a:t>
            </a:r>
            <a:r>
              <a:rPr lang="ru-RU" sz="2400" b="1" dirty="0" smtClean="0">
                <a:solidFill>
                  <a:srgbClr val="0000FF"/>
                </a:solidFill>
              </a:rPr>
              <a:t>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7586" name="Picture 2" descr="E:\Documents and Settings\lena\Рабочий стол\Фото\Снежная Королева\P1010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394472" cy="4525963"/>
          </a:xfrm>
          <a:prstGeom prst="ellipse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7587" name="Picture 3" descr="E:\Documents and Settings\lena\Рабочий стол\Фото\Снежная Королева\P101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292005" cy="4464496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задания С.К.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284984"/>
            <a:ext cx="403244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И ТОГДА РЕШИЛИ МЫ ОТПРАВИТЬСЯ ВЕСНУ ВЫРУЧАТЬ.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ПОЗВАЛИ ЗИМУ-ЗИМУШКУ С БРАТЬЯМИ-МЕСЯЦАМИ , ЧТОБЫ ОНИ НАМ ДОРОГУ В ЦАРСТВО СНЕЖНОЙ КОРОЛЕВЫ ПОКАЗАЛИ.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«ТРИ БЕЛЫХ КОНЯ»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БЫСТРО ПРИМЧАЛИСЬ К НАМ НА ПОМОЩЬ .</a:t>
            </a:r>
            <a:endParaRPr lang="ru-RU" sz="2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761928"/>
            <a:ext cx="4128096" cy="309607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зима и месяцы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4041643" cy="303123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зима и месяцы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84784"/>
            <a:ext cx="3657600" cy="2743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ЗАХОТЕЛИ  И РОДИТЕЛИ ВМЕСТЕ С НАМИ ОТПРАВИТЬСЯ В СНЕЖНОЕ ЦАРСТВО ВЫРУЧАТЬ ВЕСНУ, А ДЛЯ ЭТОГО НАДО ВСЕМ ТЕПЛО ОДЕТЬСЯ.  СТАЛИ ДЕТИ УЧИТЬ ВСЕХ,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«ПОКАЗЫВАТЬ И РАССКАЗЫВАТЬ»</a:t>
            </a:r>
            <a:r>
              <a:rPr lang="ru-RU" sz="2000" b="1" dirty="0" smtClean="0">
                <a:solidFill>
                  <a:srgbClr val="0000FF"/>
                </a:solidFill>
              </a:rPr>
              <a:t>, КАК ПРАВИЛЬНО ОДЕВАТЬСЯ НА ПРОГУЛКУ.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зима д. с родителями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701893" cy="277642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има д. с родителями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3561589" cy="267119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има д. с родителями6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861048"/>
            <a:ext cx="3744416" cy="2808312"/>
          </a:xfrm>
          <a:prstGeom prst="rect">
            <a:avLst/>
          </a:prstGeom>
          <a:ln>
            <a:solidFill>
              <a:srgbClr val="FF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ПОЕХАЛИ МЫ С РОДИТЕЛЯМИ ПО СНЕЖНОЙ СТРАНЕ :  КТО НА ЛЫЖАХ, А  КТО НА КОНЬКАХ.  ПО ПУТИ НЕ ЗАБЫЛИ ПОИГРАТЬ В СНЕЖКИ И ПРОКАТИТЬСЯ С ГОРКИ НА САНОЧКАХ - ВСПОМНИЛИ СВОИ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«ЗИМНИЕ ЗАБАВЫ».</a:t>
            </a:r>
            <a:endParaRPr lang="ru-RU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фиерия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596217" cy="269716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фиерия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21088"/>
            <a:ext cx="3282752" cy="24620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фиерия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72816"/>
            <a:ext cx="3570784" cy="26780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има д. с родителями9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221088"/>
            <a:ext cx="3227851" cy="242088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 В ЦАРСТВЕ СНЕЖНОЙ КОРОЛЕВЫ  МЫ ВСПОМНИЛИ ЗИМНИЕ ПРИМЕТЫ И УВИДЕЛИ ИХ  НА РИСУНКАХ ДЕТЕЙ.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дети(зима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5112568" cy="3834426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Содержимое 8" descr="Зима д.рисуно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3789040"/>
            <a:ext cx="3692228" cy="2769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3DEE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зима д.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BC60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А ЕЩЁ В ЭТОЙ СТРАНЕ СИЛЬНЫЙ МОРОЗ И ДУЕТ  ВЕТЕР.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ДЕТИ ПОКАЗАЛИ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«ХОЛОДНЫЙ ВЕТЕРОК»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И НАУЧИЛИ РОДИТЕЛЕЙ ЕГО ДЕЛАТЬ.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endParaRPr lang="ru-RU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холдный ветер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89040"/>
            <a:ext cx="3465579" cy="2599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Содержимое 10" descr="холдный ветер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83908" y="1340768"/>
            <a:ext cx="3552394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слова на С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3753611" cy="2815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холдный ветер 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6792" y="1412776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393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Цели и задачи вечера взаимодействия  «Как мы весну выручали»: </vt:lpstr>
      <vt:lpstr>ЗАКОНЧИЛАСЬ ЗИМА. МЫ  РАДЫ СНОВА СОБРАТЬСЯ ВМЕСТЕ, ЧТОБЫ НАУЧИТЬ СВИХ ЛЮБИМЫХ МАМ, ПАП, БАБУШЕК( В ЭТОТ РАЗ ПРИШЛИ И ДЕДУШКИ) ИГРАТЬ В НАШИ ИНТЕРЕСНЫЕ ИГРЫ. </vt:lpstr>
      <vt:lpstr>НО ТУТ ДЕТИ И ГОСТИ УЗНАЛИ, ЧТО ВЕСНУ, КОТОРУЮ ВСЕ С ТАКИМ НЕТЕРПЕНИЕМ ЖДУТ, ЗАБРАЛА  В СВОЁ ЦАРСТВО СНЕЖНАЯ КОРОЛЕВА. </vt:lpstr>
      <vt:lpstr>И ТОГДА РЕШИЛИ МЫ ОТПРАВИТЬСЯ ВЕСНУ ВЫРУЧАТЬ.  ПОЗВАЛИ ЗИМУ-ЗИМУШКУ С БРАТЬЯМИ-МЕСЯЦАМИ , ЧТОБЫ ОНИ НАМ ДОРОГУ В ЦАРСТВО СНЕЖНОЙ КОРОЛЕВЫ ПОКАЗАЛИ. «ТРИ БЕЛЫХ КОНЯ» БЫСТРО ПРИМЧАЛИСЬ К НАМ НА ПОМОЩЬ .</vt:lpstr>
      <vt:lpstr>ЗАХОТЕЛИ  И РОДИТЕЛИ ВМЕСТЕ С НАМИ ОТПРАВИТЬСЯ В СНЕЖНОЕ ЦАРСТВО ВЫРУЧАТЬ ВЕСНУ, А ДЛЯ ЭТОГО НАДО ВСЕМ ТЕПЛО ОДЕТЬСЯ.  СТАЛИ ДЕТИ УЧИТЬ ВСЕХ, «ПОКАЗЫВАТЬ И РАССКАЗЫВАТЬ», КАК ПРАВИЛЬНО ОДЕВАТЬСЯ НА ПРОГУЛКУ.</vt:lpstr>
      <vt:lpstr>ПОЕХАЛИ МЫ С РОДИТЕЛЯМИ ПО СНЕЖНОЙ СТРАНЕ :  КТО НА ЛЫЖАХ, А  КТО НА КОНЬКАХ.  ПО ПУТИ НЕ ЗАБЫЛИ ПОИГРАТЬ В СНЕЖКИ И ПРОКАТИТЬСЯ С ГОРКИ НА САНОЧКАХ - ВСПОМНИЛИ СВОИ  «ЗИМНИЕ ЗАБАВЫ».</vt:lpstr>
      <vt:lpstr> В ЦАРСТВЕ СНЕЖНОЙ КОРОЛЕВЫ  МЫ ВСПОМНИЛИ ЗИМНИЕ ПРИМЕТЫ И УВИДЕЛИ ИХ  НА РИСУНКАХ ДЕТЕЙ.</vt:lpstr>
      <vt:lpstr>А ЕЩЁ В ЭТОЙ СТРАНЕ СИЛЬНЫЙ МОРОЗ И ДУЕТ  ВЕТЕР.  ДЕТИ ПОКАЗАЛИ «ХОЛОДНЫЙ ВЕТЕРОК»  И НАУЧИЛИ РОДИТЕЛЕЙ ЕГО ДЕЛАТЬ. </vt:lpstr>
      <vt:lpstr>ПОТОМ ВСЕ ВМЕСТЕ НАХОДИЛИ  ПРЕДМЕТЫ, В НАЗВАНИИ КОТОРЫХ ЕСТЬ  «ХОЛОДНЫЙ ВЕТЕРОК»  -  ЗВУКИ [C], [C’] -  И ОПРЕДЕЛЯЛИ, В КАКОЙ ЧАСТИ СЛОВА ОНИ НАХОДЯТСЯ.</vt:lpstr>
      <vt:lpstr>ТОЛЬКО МЫ ВСПОМНИЛИ ПРО «СЕВЕРНОЕ СИЯНИЕ» -   ОНО ЗАСВЕРКАЛО ВОКРУГ ВСЕМИ ЦВЕТАМИ РАДУГИ.</vt:lpstr>
      <vt:lpstr>СЕВЕРНОЕ СИЯНИЕ СВЕТИТ, ДА НЕ ГРЕЕТ - ЗАМЁРЗЛИ ГОСТИ! ДЕТИ РЕШИЛИ ВСЕХ НАУЧИТЬ, КАК МОЖНО СОГРЕТЬСЯ В МОРОЗ С ПОМОЩЬЮ ИГРЫ-МАССАЖА «ДАВАЙ СОГРЕЕМСЯ!»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8</cp:revision>
  <dcterms:created xsi:type="dcterms:W3CDTF">2012-01-08T13:35:32Z</dcterms:created>
  <dcterms:modified xsi:type="dcterms:W3CDTF">2012-01-16T16:42:57Z</dcterms:modified>
</cp:coreProperties>
</file>