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1225EC-FE60-424B-9696-CB9D10A97B3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E86FB4C7-BDD9-4DD7-BD13-8F61A827107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\Desktop\В сад 1\Оформление группы\Животные\441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8321" y="1340768"/>
            <a:ext cx="69876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Животный мир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Крайнего Севера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5844429"/>
            <a:ext cx="250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Составила: воспитатель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Трушникова</a:t>
            </a:r>
            <a:r>
              <a:rPr lang="ru-RU" dirty="0" smtClean="0">
                <a:solidFill>
                  <a:srgbClr val="0070C0"/>
                </a:solidFill>
              </a:rPr>
              <a:t> Е.И.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5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398">
        <p14:reveal/>
      </p:transition>
    </mc:Choice>
    <mc:Fallback xmlns="">
      <p:transition spd="slow" advTm="33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exandr\Desktop\В сад 1\Оформление группы\Животные\1304644461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1" y="3307752"/>
            <a:ext cx="3275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Белый медведь.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Где сугробы, стужа, лёд,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Где пурга снега метёт,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Там хозяин в шубе снежной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Ходит по снегам безбрежным.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Весь он белый от зимы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,</a:t>
            </a: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От метельной кутерьмы.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Так давно живёт он здесь,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Потому и белый весь.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Лишь черны глаза и нос: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Пощадил их злой мороз.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В. Донская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755">
        <p14:reveal/>
      </p:transition>
    </mc:Choice>
    <mc:Fallback xmlns="">
      <p:transition spd="slow" advTm="6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\Desktop\В сад 1\Оформление группы\Животные\1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1771" y="22989"/>
            <a:ext cx="37497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Морж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Морж -животное морское,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Весит, будто паровоз,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И клыков имеет двое,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И почти, как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рыбкин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, хвост.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Он плывет по океану,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Словно темная гора,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А когда совсем устанет,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ea typeface="Times New Roman"/>
              </a:rPr>
              <a:t>То на льдинке иногда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3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94">
        <p14:reveal/>
      </p:transition>
    </mc:Choice>
    <mc:Fallback xmlns="">
      <p:transition spd="slow" advTm="6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\Desktop\В сад 1\Оформление группы\Животные\1233118385_harp-seal-pup-arctic-oce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76737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Тюлень 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Солнце светит, но не греет,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Словно сахар, снег белеет.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Средь торосов целый день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Дремлет северный тюлень.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5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835">
        <p14:reveal/>
      </p:transition>
    </mc:Choice>
    <mc:Fallback xmlns="">
      <p:transition spd="slow" advClick="0" advTm="5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r\Desktop\В сад 1\Оформление группы\Животные\27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0" y="-9129"/>
            <a:ext cx="9150560" cy="68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560" y="3714265"/>
            <a:ext cx="3995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Олень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Для копыт, колёс и ног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Много сделано дорог.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Ну, а если снег и сопки,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Перевалы на пути,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Где крутой звериной тропкой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Не проехать, не пройти,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Там всегда в метель и стужу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Человеку верно служит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Быстрый северный олень.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 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3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919">
        <p14:reveal/>
      </p:transition>
    </mc:Choice>
    <mc:Fallback xmlns="">
      <p:transition spd="slow" advTm="6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andr\Desktop\В сад 1\Оформление группы\Животные\arctic_penguins_pair-1920x1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4" y="5136358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Пингвины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Там, где в море лезут льдины,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Развлекаются пингвины: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Состязания у них,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Соскользнули – и бултых!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2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776">
        <p14:reveal/>
      </p:transition>
    </mc:Choice>
    <mc:Fallback xmlns="">
      <p:transition spd="slow" advTm="6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andr\Desktop\В сад 1\Оформление группы\Животные\93501_119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01208"/>
            <a:ext cx="255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Песец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Песец - полярная лисица,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Пушистой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шубкою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Times New Roman"/>
              </a:rPr>
              <a:t> гордится.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31">
        <p14:reveal/>
      </p:transition>
    </mc:Choice>
    <mc:Fallback xmlns="">
      <p:transition spd="slow" advTm="1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3789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…Северный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край, как другая планета,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В белые снега круглый год ты одета,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Долгими полярными ночами огни,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И длинные полярные летние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дни…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8194" name="Picture 2" descr="C:\Users\Alexandr\Desktop\В сад 1\Оформление группы\Животные\a0cbba39575be0080065a67682b268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9" y="2636994"/>
            <a:ext cx="4385817" cy="28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63" y="3356992"/>
            <a:ext cx="4349490" cy="32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0246" y="213285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Ника Нова</a:t>
            </a:r>
          </a:p>
        </p:txBody>
      </p:sp>
    </p:spTree>
    <p:extLst>
      <p:ext uri="{BB962C8B-B14F-4D97-AF65-F5344CB8AC3E}">
        <p14:creationId xmlns:p14="http://schemas.microsoft.com/office/powerpoint/2010/main" val="14971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127</Words>
  <Application>Microsoft Office PowerPoint</Application>
  <PresentationFormat>Экран (4:3)</PresentationFormat>
  <Paragraphs>33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Alexandr</cp:lastModifiedBy>
  <cp:revision>7</cp:revision>
  <dcterms:created xsi:type="dcterms:W3CDTF">2013-11-04T07:04:51Z</dcterms:created>
  <dcterms:modified xsi:type="dcterms:W3CDTF">2013-11-04T09:23:01Z</dcterms:modified>
</cp:coreProperties>
</file>