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65" r:id="rId4"/>
    <p:sldId id="27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90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с горки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06925" y="1628775"/>
            <a:ext cx="4537075" cy="482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13" descr="зима великолепно.jpe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 rot="673448">
            <a:off x="616003" y="3357468"/>
            <a:ext cx="4038600" cy="3402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зима мороз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51423">
            <a:off x="621911" y="69488"/>
            <a:ext cx="4427984" cy="3589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в снегу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лыжи здорово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971600" y="3212976"/>
            <a:ext cx="4464050" cy="309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на горке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340768"/>
            <a:ext cx="4644008" cy="357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Arial Black" pitchFamily="34" charset="0"/>
              </a:rPr>
              <a:t>Январь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733256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  </a:t>
            </a:r>
            <a:r>
              <a:rPr lang="ru-RU" sz="2800" dirty="0" smtClean="0">
                <a:latin typeface="Arial Black" pitchFamily="34" charset="0"/>
              </a:rPr>
              <a:t>Январь в середине зимы наступил.</a:t>
            </a:r>
            <a:endParaRPr lang="en-US" sz="28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 </a:t>
            </a:r>
            <a:r>
              <a:rPr lang="ru-RU" sz="2800" dirty="0" smtClean="0">
                <a:latin typeface="Arial Black" pitchFamily="34" charset="0"/>
              </a:rPr>
              <a:t>Он зимних каникул веселье открыл.</a:t>
            </a:r>
            <a:endParaRPr lang="en-US" sz="28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 </a:t>
            </a:r>
            <a:r>
              <a:rPr lang="ru-RU" sz="2800" dirty="0" smtClean="0">
                <a:latin typeface="Arial Black" pitchFamily="34" charset="0"/>
              </a:rPr>
              <a:t>Крещенских морозов пришла череда.</a:t>
            </a:r>
            <a:endParaRPr lang="en-US" sz="28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 </a:t>
            </a:r>
            <a:r>
              <a:rPr lang="ru-RU" sz="2800" dirty="0" smtClean="0">
                <a:latin typeface="Arial Black" pitchFamily="34" charset="0"/>
              </a:rPr>
              <a:t>Мороз для ребят в январе -  не беда!</a:t>
            </a:r>
            <a:endParaRPr lang="en-US" sz="2800" dirty="0" smtClean="0">
              <a:latin typeface="Arial Black" pitchFamily="34" charset="0"/>
            </a:endParaRPr>
          </a:p>
          <a:p>
            <a:pPr algn="ctr">
              <a:buNone/>
            </a:pPr>
            <a:endParaRPr lang="en-US" sz="28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  </a:t>
            </a:r>
            <a:r>
              <a:rPr lang="ru-RU" sz="2800" dirty="0" smtClean="0">
                <a:latin typeface="Arial Black" pitchFamily="34" charset="0"/>
              </a:rPr>
              <a:t>Искрится январский снежок и блестит,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  Да под ногами задорно скрипит.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  Можно в пушистом снегу кувыркаться,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ru-RU" sz="2800" dirty="0" smtClean="0">
                <a:latin typeface="Arial Black" pitchFamily="34" charset="0"/>
              </a:rPr>
              <a:t>Бегать на лыжах и с горки кататься.</a:t>
            </a:r>
          </a:p>
          <a:p>
            <a:pPr>
              <a:buNone/>
            </a:pPr>
            <a:endParaRPr lang="ru-RU" sz="2600" dirty="0" smtClean="0">
              <a:latin typeface="Arial Black" pitchFamily="34" charset="0"/>
            </a:endParaRPr>
          </a:p>
          <a:p>
            <a:pPr algn="r">
              <a:buNone/>
            </a:pPr>
            <a:r>
              <a:rPr lang="ru-RU" sz="1200" dirty="0" smtClean="0">
                <a:latin typeface="Arial Black" pitchFamily="34" charset="0"/>
              </a:rPr>
              <a:t>Астафьева Е.О.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нварь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699792" y="620688"/>
            <a:ext cx="3744416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64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Январь</vt:lpstr>
      <vt:lpstr>Слайд 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Н В А Р Ь</dc:title>
  <dc:creator>lena</dc:creator>
  <cp:lastModifiedBy>lena</cp:lastModifiedBy>
  <cp:revision>17</cp:revision>
  <dcterms:created xsi:type="dcterms:W3CDTF">2012-01-08T19:48:57Z</dcterms:created>
  <dcterms:modified xsi:type="dcterms:W3CDTF">2012-01-23T20:47:29Z</dcterms:modified>
</cp:coreProperties>
</file>