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0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E90E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Искрится январский снежок и блестит,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Да под ногами задорно скрипит.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1" name="Содержимое 10" descr="с горки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453650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зима мороз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1423">
            <a:off x="45846" y="1221617"/>
            <a:ext cx="4427984" cy="3589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зима великолепно.jpe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673448">
            <a:off x="976092" y="3501481"/>
            <a:ext cx="4038600" cy="3402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E90E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Можно в пушистом снегу кувыркаться,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Бегать на лыжах и с горки кататься!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в снегу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на горк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340768"/>
            <a:ext cx="4644008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лыжи здорово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339752" y="3501008"/>
            <a:ext cx="446449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E90E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ial Black" pitchFamily="34" charset="0"/>
              </a:rPr>
              <a:t>Январь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  </a:t>
            </a:r>
            <a:r>
              <a:rPr lang="ru-RU" sz="2800" dirty="0" smtClean="0">
                <a:latin typeface="Arial Black" pitchFamily="34" charset="0"/>
              </a:rPr>
              <a:t>Январь в середине зимы наступил</a:t>
            </a: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 </a:t>
            </a:r>
            <a:r>
              <a:rPr lang="ru-RU" sz="2800" dirty="0" smtClean="0">
                <a:latin typeface="Arial Black" pitchFamily="34" charset="0"/>
              </a:rPr>
              <a:t>Он зимних каникул веселье открыл.</a:t>
            </a: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 </a:t>
            </a:r>
            <a:r>
              <a:rPr lang="ru-RU" sz="2800" dirty="0" smtClean="0">
                <a:latin typeface="Arial Black" pitchFamily="34" charset="0"/>
              </a:rPr>
              <a:t>Крещенских морозов пришла череда.</a:t>
            </a: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 </a:t>
            </a:r>
            <a:r>
              <a:rPr lang="ru-RU" sz="2800" dirty="0" smtClean="0">
                <a:latin typeface="Arial Black" pitchFamily="34" charset="0"/>
              </a:rPr>
              <a:t>Мороз для ребят в январе -  не беда!</a:t>
            </a:r>
            <a:endParaRPr lang="en-US" sz="2800" dirty="0" smtClean="0">
              <a:latin typeface="Arial Black" pitchFamily="34" charset="0"/>
            </a:endParaRPr>
          </a:p>
          <a:p>
            <a:pPr algn="ctr">
              <a:buNone/>
            </a:pP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 </a:t>
            </a:r>
            <a:r>
              <a:rPr lang="ru-RU" sz="2800" dirty="0" smtClean="0">
                <a:latin typeface="Arial Black" pitchFamily="34" charset="0"/>
              </a:rPr>
              <a:t>Искрится январский снежок и блестит,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  Да под ногами задорно скрипит.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  Можно в пушистом снегу кувыркаться,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</a:rPr>
              <a:t>Бегать на лыжах и с горки кататься.</a:t>
            </a:r>
          </a:p>
          <a:p>
            <a:pPr>
              <a:buNone/>
            </a:pPr>
            <a:endParaRPr lang="ru-RU" sz="2600" dirty="0" smtClean="0">
              <a:latin typeface="Arial Black" pitchFamily="34" charset="0"/>
            </a:endParaRPr>
          </a:p>
          <a:p>
            <a:pPr algn="r">
              <a:buNone/>
            </a:pPr>
            <a:r>
              <a:rPr lang="ru-RU" sz="1200" dirty="0" smtClean="0">
                <a:latin typeface="Arial Black" pitchFamily="34" charset="0"/>
              </a:rPr>
              <a:t>Астафьева Е.О.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75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Искрится январский снежок и блестит, Да под ногами задорно скрипит.</vt:lpstr>
      <vt:lpstr>Можно в пушистом снегу кувыркаться, Бегать на лыжах и с горки кататься!</vt:lpstr>
      <vt:lpstr>Январь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Н В А Р Ь</dc:title>
  <dc:creator>lena</dc:creator>
  <cp:lastModifiedBy>lena</cp:lastModifiedBy>
  <cp:revision>16</cp:revision>
  <dcterms:created xsi:type="dcterms:W3CDTF">2012-01-08T19:48:57Z</dcterms:created>
  <dcterms:modified xsi:type="dcterms:W3CDTF">2012-01-23T20:26:59Z</dcterms:modified>
</cp:coreProperties>
</file>