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0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EAAF-DE6A-45AD-8C20-706BE612660A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7D101-E28C-4EDB-AE31-D81DD8F45C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F149D1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Я Н В А Р Ь</a:t>
            </a:r>
            <a:endParaRPr lang="ru-RU" sz="7200" b="1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F149D1"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Содержимое 5" descr="Январ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1916832"/>
            <a:ext cx="2822224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F149D1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479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E90E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Январь в середине зимы наступил.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Он зимних каникул веселье открыл.</a:t>
            </a:r>
            <a:endParaRPr lang="ru-RU" dirty="0"/>
          </a:p>
        </p:txBody>
      </p:sp>
      <p:pic>
        <p:nvPicPr>
          <p:cNvPr id="11" name="Содержимое 10" descr="61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77820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ДЕД МОРОЗ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4364">
            <a:off x="4524619" y="1433578"/>
            <a:ext cx="4633518" cy="3160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14" descr="коньки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95936" y="3284984"/>
            <a:ext cx="4032448" cy="3356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10" descr="61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31065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10" descr="61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56217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10" descr="61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960" y="1709192"/>
            <a:ext cx="356217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E90E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Крещенских морозов пришла череда.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Мороз в январе для ребят – не беда!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9" name="Содержимое 8" descr="валяться в снегу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925869">
            <a:off x="4788024" y="1268760"/>
            <a:ext cx="4176463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12я. Солнце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370619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ЗИМНЯЯ ПРОГУЛКА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27217">
            <a:off x="4716016" y="3429000"/>
            <a:ext cx="4212976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Я Н В А Р Ь</vt:lpstr>
      <vt:lpstr>Январь в середине зимы наступил. Он зимних каникул веселье открыл.</vt:lpstr>
      <vt:lpstr>Крещенских морозов пришла череда. Мороз в январе для ребят – не беда!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Н В А Р Ь</dc:title>
  <dc:creator>lena</dc:creator>
  <cp:lastModifiedBy>lena</cp:lastModifiedBy>
  <cp:revision>19</cp:revision>
  <dcterms:created xsi:type="dcterms:W3CDTF">2012-01-08T19:48:57Z</dcterms:created>
  <dcterms:modified xsi:type="dcterms:W3CDTF">2012-01-23T20:25:00Z</dcterms:modified>
</cp:coreProperties>
</file>