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7" r:id="rId2"/>
    <p:sldId id="259" r:id="rId3"/>
    <p:sldId id="261" r:id="rId4"/>
    <p:sldId id="262" r:id="rId5"/>
    <p:sldId id="263" r:id="rId6"/>
    <p:sldId id="264" r:id="rId7"/>
    <p:sldId id="265" r:id="rId8"/>
    <p:sldId id="260" r:id="rId9"/>
    <p:sldId id="268" r:id="rId10"/>
    <p:sldId id="269" r:id="rId11"/>
    <p:sldId id="270" r:id="rId12"/>
    <p:sldId id="271" r:id="rId13"/>
    <p:sldId id="273" r:id="rId14"/>
    <p:sldId id="274" r:id="rId15"/>
    <p:sldId id="266" r:id="rId16"/>
    <p:sldId id="267" r:id="rId17"/>
    <p:sldId id="275" r:id="rId18"/>
    <p:sldId id="276" r:id="rId19"/>
    <p:sldId id="272" r:id="rId20"/>
    <p:sldId id="27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87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BCDD5A-84E9-4F0A-AB3B-DBA057C51CFC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3590053-120A-4AF6-BE7E-F9D88244FAC0}">
      <dgm:prSet custT="1"/>
      <dgm:spPr/>
      <dgm:t>
        <a:bodyPr/>
        <a:lstStyle/>
        <a:p>
          <a:pPr rtl="0"/>
          <a:r>
            <a:rPr lang="ru-RU" sz="2000" dirty="0" smtClean="0">
              <a:solidFill>
                <a:schemeClr val="bg1"/>
              </a:solidFill>
            </a:rPr>
            <a:t>ТЕРМОХИМИЧЕСКИМИ УРАВНЕНИЯМИ </a:t>
          </a:r>
          <a:r>
            <a:rPr lang="ru-RU" sz="2400" dirty="0" smtClean="0">
              <a:solidFill>
                <a:schemeClr val="bg1"/>
              </a:solidFill>
            </a:rPr>
            <a:t>называются</a:t>
          </a:r>
          <a:endParaRPr lang="ru-RU" sz="2400" dirty="0">
            <a:solidFill>
              <a:schemeClr val="bg1"/>
            </a:solidFill>
          </a:endParaRPr>
        </a:p>
      </dgm:t>
    </dgm:pt>
    <dgm:pt modelId="{45C13F4F-CDFC-479D-9C10-599917400D0D}" type="parTrans" cxnId="{2C8A255B-C01C-46B7-B31F-BE694F2064A5}">
      <dgm:prSet/>
      <dgm:spPr/>
      <dgm:t>
        <a:bodyPr/>
        <a:lstStyle/>
        <a:p>
          <a:endParaRPr lang="ru-RU"/>
        </a:p>
      </dgm:t>
    </dgm:pt>
    <dgm:pt modelId="{CF441DB0-0501-4B25-8DEE-7F802C48DF66}" type="sibTrans" cxnId="{2C8A255B-C01C-46B7-B31F-BE694F2064A5}">
      <dgm:prSet/>
      <dgm:spPr/>
      <dgm:t>
        <a:bodyPr/>
        <a:lstStyle/>
        <a:p>
          <a:endParaRPr lang="ru-RU"/>
        </a:p>
      </dgm:t>
    </dgm:pt>
    <dgm:pt modelId="{3BA9CDEE-593F-4845-85AC-28C8301AE3B6}">
      <dgm:prSet custT="1"/>
      <dgm:spPr/>
      <dgm:t>
        <a:bodyPr/>
        <a:lstStyle/>
        <a:p>
          <a:pPr rtl="0"/>
          <a:r>
            <a:rPr lang="ru-RU" sz="2400" dirty="0" smtClean="0">
              <a:solidFill>
                <a:schemeClr val="bg1"/>
              </a:solidFill>
            </a:rPr>
            <a:t>Особенность термохимических уравнений заключается в том </a:t>
          </a:r>
          <a:endParaRPr lang="ru-RU" sz="2400" dirty="0">
            <a:solidFill>
              <a:schemeClr val="bg1"/>
            </a:solidFill>
          </a:endParaRPr>
        </a:p>
      </dgm:t>
    </dgm:pt>
    <dgm:pt modelId="{1A1817FE-491C-444A-BA94-E20321991CBC}" type="parTrans" cxnId="{ED3DC28B-3B46-4060-ADF6-F04F04F461A0}">
      <dgm:prSet/>
      <dgm:spPr/>
      <dgm:t>
        <a:bodyPr/>
        <a:lstStyle/>
        <a:p>
          <a:endParaRPr lang="ru-RU"/>
        </a:p>
      </dgm:t>
    </dgm:pt>
    <dgm:pt modelId="{4E416100-854E-41CB-BA3B-04869824C2EE}" type="sibTrans" cxnId="{ED3DC28B-3B46-4060-ADF6-F04F04F461A0}">
      <dgm:prSet/>
      <dgm:spPr/>
      <dgm:t>
        <a:bodyPr/>
        <a:lstStyle/>
        <a:p>
          <a:endParaRPr lang="ru-RU"/>
        </a:p>
      </dgm:t>
    </dgm:pt>
    <dgm:pt modelId="{48C0133E-5D23-4E57-8408-F0BEE95B6794}">
      <dgm:prSet/>
      <dgm:spPr/>
      <dgm:t>
        <a:bodyPr/>
        <a:lstStyle/>
        <a:p>
          <a:r>
            <a:rPr lang="ru-RU" dirty="0" smtClean="0"/>
            <a:t>уравнения химических реакций, в которых вместе с реагентами и продуктами записан и тепловой эффект реакции, </a:t>
          </a:r>
          <a:endParaRPr lang="ru-RU" dirty="0"/>
        </a:p>
      </dgm:t>
    </dgm:pt>
    <dgm:pt modelId="{D4DDA559-7B82-4026-B118-38A5C4431FC8}" type="parTrans" cxnId="{275BFD8F-DBBE-42B6-8780-A5689DFE7F77}">
      <dgm:prSet/>
      <dgm:spPr/>
      <dgm:t>
        <a:bodyPr/>
        <a:lstStyle/>
        <a:p>
          <a:endParaRPr lang="ru-RU"/>
        </a:p>
      </dgm:t>
    </dgm:pt>
    <dgm:pt modelId="{EEFEBC75-FA4A-44C7-95E9-EB7D09CAFAB7}" type="sibTrans" cxnId="{275BFD8F-DBBE-42B6-8780-A5689DFE7F77}">
      <dgm:prSet/>
      <dgm:spPr/>
      <dgm:t>
        <a:bodyPr/>
        <a:lstStyle/>
        <a:p>
          <a:endParaRPr lang="ru-RU"/>
        </a:p>
      </dgm:t>
    </dgm:pt>
    <dgm:pt modelId="{88A0E5EA-3761-4361-857D-0B29021BD554}">
      <dgm:prSet/>
      <dgm:spPr/>
      <dgm:t>
        <a:bodyPr/>
        <a:lstStyle/>
        <a:p>
          <a:r>
            <a:rPr lang="ru-RU" dirty="0" smtClean="0"/>
            <a:t>что при работе с ними можно переносить формулы веществ и величины тепловых эффектов из одной части уравнения в другую. </a:t>
          </a:r>
          <a:endParaRPr lang="ru-RU" dirty="0"/>
        </a:p>
      </dgm:t>
    </dgm:pt>
    <dgm:pt modelId="{6B032965-099E-4199-9553-C656742B113C}" type="parTrans" cxnId="{2CAD437B-D013-4A7B-82B9-1E4B524A7621}">
      <dgm:prSet/>
      <dgm:spPr/>
      <dgm:t>
        <a:bodyPr/>
        <a:lstStyle/>
        <a:p>
          <a:endParaRPr lang="ru-RU"/>
        </a:p>
      </dgm:t>
    </dgm:pt>
    <dgm:pt modelId="{BE80D6BF-B493-4F0E-88F7-AD9D30A045ED}" type="sibTrans" cxnId="{2CAD437B-D013-4A7B-82B9-1E4B524A7621}">
      <dgm:prSet/>
      <dgm:spPr/>
      <dgm:t>
        <a:bodyPr/>
        <a:lstStyle/>
        <a:p>
          <a:endParaRPr lang="ru-RU"/>
        </a:p>
      </dgm:t>
    </dgm:pt>
    <dgm:pt modelId="{C1AB0D62-2188-4F22-AD33-AC4D7E7CD1FB}" type="pres">
      <dgm:prSet presAssocID="{4FBCDD5A-84E9-4F0A-AB3B-DBA057C51CF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D0CB4D0-01EE-4B19-B45F-6F70058CA338}" type="pres">
      <dgm:prSet presAssocID="{D3590053-120A-4AF6-BE7E-F9D88244FAC0}" presName="linNode" presStyleCnt="0"/>
      <dgm:spPr/>
    </dgm:pt>
    <dgm:pt modelId="{B0F55929-2E6A-4946-9819-90027BB90BFF}" type="pres">
      <dgm:prSet presAssocID="{D3590053-120A-4AF6-BE7E-F9D88244FAC0}" presName="parentShp" presStyleLbl="node1" presStyleIdx="0" presStyleCnt="2" custScaleX="118182" custLinFactNeighborY="-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317D5B-E5BF-41F6-A773-69565CA003A8}" type="pres">
      <dgm:prSet presAssocID="{D3590053-120A-4AF6-BE7E-F9D88244FAC0}" presName="childShp" presStyleLbl="bgAccFollowNode1" presStyleIdx="0" presStyleCnt="2" custScaleX="909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E6C35F-2A73-4FB0-B773-FB9F5D50BF39}" type="pres">
      <dgm:prSet presAssocID="{CF441DB0-0501-4B25-8DEE-7F802C48DF66}" presName="spacing" presStyleCnt="0"/>
      <dgm:spPr/>
    </dgm:pt>
    <dgm:pt modelId="{D607D7E4-D88E-47EE-A0AE-DB48175FFC49}" type="pres">
      <dgm:prSet presAssocID="{3BA9CDEE-593F-4845-85AC-28C8301AE3B6}" presName="linNode" presStyleCnt="0"/>
      <dgm:spPr/>
    </dgm:pt>
    <dgm:pt modelId="{78AC5960-004F-4511-B1E9-E1E52C697057}" type="pres">
      <dgm:prSet presAssocID="{3BA9CDEE-593F-4845-85AC-28C8301AE3B6}" presName="parentShp" presStyleLbl="node1" presStyleIdx="1" presStyleCnt="2" custScaleX="1181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395896-AF33-401B-86F3-29809B30C105}" type="pres">
      <dgm:prSet presAssocID="{3BA9CDEE-593F-4845-85AC-28C8301AE3B6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8A255B-C01C-46B7-B31F-BE694F2064A5}" srcId="{4FBCDD5A-84E9-4F0A-AB3B-DBA057C51CFC}" destId="{D3590053-120A-4AF6-BE7E-F9D88244FAC0}" srcOrd="0" destOrd="0" parTransId="{45C13F4F-CDFC-479D-9C10-599917400D0D}" sibTransId="{CF441DB0-0501-4B25-8DEE-7F802C48DF66}"/>
    <dgm:cxn modelId="{3AD83C17-0EC4-4EE6-A8C4-56833B68551D}" type="presOf" srcId="{D3590053-120A-4AF6-BE7E-F9D88244FAC0}" destId="{B0F55929-2E6A-4946-9819-90027BB90BFF}" srcOrd="0" destOrd="0" presId="urn:microsoft.com/office/officeart/2005/8/layout/vList6"/>
    <dgm:cxn modelId="{C5E33837-F862-4E5A-B5E2-749405ACAAF1}" type="presOf" srcId="{3BA9CDEE-593F-4845-85AC-28C8301AE3B6}" destId="{78AC5960-004F-4511-B1E9-E1E52C697057}" srcOrd="0" destOrd="0" presId="urn:microsoft.com/office/officeart/2005/8/layout/vList6"/>
    <dgm:cxn modelId="{1DA87CA0-4CBD-4440-ABDF-11938C0980CB}" type="presOf" srcId="{88A0E5EA-3761-4361-857D-0B29021BD554}" destId="{67395896-AF33-401B-86F3-29809B30C105}" srcOrd="0" destOrd="0" presId="urn:microsoft.com/office/officeart/2005/8/layout/vList6"/>
    <dgm:cxn modelId="{3EA2A7BF-7C8C-4DC9-A3B9-79B32508A2E7}" type="presOf" srcId="{4FBCDD5A-84E9-4F0A-AB3B-DBA057C51CFC}" destId="{C1AB0D62-2188-4F22-AD33-AC4D7E7CD1FB}" srcOrd="0" destOrd="0" presId="urn:microsoft.com/office/officeart/2005/8/layout/vList6"/>
    <dgm:cxn modelId="{2F23241E-F5E6-4586-A951-250F8637CB8E}" type="presOf" srcId="{48C0133E-5D23-4E57-8408-F0BEE95B6794}" destId="{2C317D5B-E5BF-41F6-A773-69565CA003A8}" srcOrd="0" destOrd="0" presId="urn:microsoft.com/office/officeart/2005/8/layout/vList6"/>
    <dgm:cxn modelId="{2CAD437B-D013-4A7B-82B9-1E4B524A7621}" srcId="{3BA9CDEE-593F-4845-85AC-28C8301AE3B6}" destId="{88A0E5EA-3761-4361-857D-0B29021BD554}" srcOrd="0" destOrd="0" parTransId="{6B032965-099E-4199-9553-C656742B113C}" sibTransId="{BE80D6BF-B493-4F0E-88F7-AD9D30A045ED}"/>
    <dgm:cxn modelId="{275BFD8F-DBBE-42B6-8780-A5689DFE7F77}" srcId="{D3590053-120A-4AF6-BE7E-F9D88244FAC0}" destId="{48C0133E-5D23-4E57-8408-F0BEE95B6794}" srcOrd="0" destOrd="0" parTransId="{D4DDA559-7B82-4026-B118-38A5C4431FC8}" sibTransId="{EEFEBC75-FA4A-44C7-95E9-EB7D09CAFAB7}"/>
    <dgm:cxn modelId="{ED3DC28B-3B46-4060-ADF6-F04F04F461A0}" srcId="{4FBCDD5A-84E9-4F0A-AB3B-DBA057C51CFC}" destId="{3BA9CDEE-593F-4845-85AC-28C8301AE3B6}" srcOrd="1" destOrd="0" parTransId="{1A1817FE-491C-444A-BA94-E20321991CBC}" sibTransId="{4E416100-854E-41CB-BA3B-04869824C2EE}"/>
    <dgm:cxn modelId="{8027C9F4-CEE3-424F-AA13-051C1DC84E02}" type="presParOf" srcId="{C1AB0D62-2188-4F22-AD33-AC4D7E7CD1FB}" destId="{2D0CB4D0-01EE-4B19-B45F-6F70058CA338}" srcOrd="0" destOrd="0" presId="urn:microsoft.com/office/officeart/2005/8/layout/vList6"/>
    <dgm:cxn modelId="{722516F2-4F95-48C0-90A8-B8CC5C423603}" type="presParOf" srcId="{2D0CB4D0-01EE-4B19-B45F-6F70058CA338}" destId="{B0F55929-2E6A-4946-9819-90027BB90BFF}" srcOrd="0" destOrd="0" presId="urn:microsoft.com/office/officeart/2005/8/layout/vList6"/>
    <dgm:cxn modelId="{A73E5A10-E0BD-4CC7-BCF2-2DF479F13A7C}" type="presParOf" srcId="{2D0CB4D0-01EE-4B19-B45F-6F70058CA338}" destId="{2C317D5B-E5BF-41F6-A773-69565CA003A8}" srcOrd="1" destOrd="0" presId="urn:microsoft.com/office/officeart/2005/8/layout/vList6"/>
    <dgm:cxn modelId="{255767A7-39E2-4A9F-B62A-FA5DC2FC987F}" type="presParOf" srcId="{C1AB0D62-2188-4F22-AD33-AC4D7E7CD1FB}" destId="{E0E6C35F-2A73-4FB0-B773-FB9F5D50BF39}" srcOrd="1" destOrd="0" presId="urn:microsoft.com/office/officeart/2005/8/layout/vList6"/>
    <dgm:cxn modelId="{19AE21B0-2119-474A-B55E-06A393B979AB}" type="presParOf" srcId="{C1AB0D62-2188-4F22-AD33-AC4D7E7CD1FB}" destId="{D607D7E4-D88E-47EE-A0AE-DB48175FFC49}" srcOrd="2" destOrd="0" presId="urn:microsoft.com/office/officeart/2005/8/layout/vList6"/>
    <dgm:cxn modelId="{E094B51F-DABE-4224-8E7C-1CA5B8893BB4}" type="presParOf" srcId="{D607D7E4-D88E-47EE-A0AE-DB48175FFC49}" destId="{78AC5960-004F-4511-B1E9-E1E52C697057}" srcOrd="0" destOrd="0" presId="urn:microsoft.com/office/officeart/2005/8/layout/vList6"/>
    <dgm:cxn modelId="{CDCF7549-6CDA-4BA0-8778-7D14D6CD9C4C}" type="presParOf" srcId="{D607D7E4-D88E-47EE-A0AE-DB48175FFC49}" destId="{67395896-AF33-401B-86F3-29809B30C10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9E1D14-040B-420A-A003-154CCBD3E56E}" type="doc">
      <dgm:prSet loTypeId="urn:microsoft.com/office/officeart/2005/8/layout/hierarchy5" loCatId="hierarchy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ru-RU"/>
        </a:p>
      </dgm:t>
    </dgm:pt>
    <dgm:pt modelId="{B8D4578E-3117-42FB-885E-6C2649FF3400}">
      <dgm:prSet phldrT="[Текст]" custT="1"/>
      <dgm:spPr/>
      <dgm:t>
        <a:bodyPr/>
        <a:lstStyle/>
        <a:p>
          <a:r>
            <a:rPr lang="ru-RU" sz="2800" dirty="0" smtClean="0">
              <a:solidFill>
                <a:schemeClr val="tx1"/>
              </a:solidFill>
            </a:rPr>
            <a:t>Факторы влияющие на тепловой эффект</a:t>
          </a:r>
          <a:endParaRPr lang="ru-RU" sz="2800" dirty="0">
            <a:solidFill>
              <a:schemeClr val="tx1"/>
            </a:solidFill>
          </a:endParaRPr>
        </a:p>
      </dgm:t>
    </dgm:pt>
    <dgm:pt modelId="{A8BCAF77-B62A-4019-959F-56827EBEBAF9}" type="parTrans" cxnId="{A3111939-6D5F-45E5-862F-764297AB304F}">
      <dgm:prSet/>
      <dgm:spPr/>
      <dgm:t>
        <a:bodyPr/>
        <a:lstStyle/>
        <a:p>
          <a:endParaRPr lang="ru-RU"/>
        </a:p>
      </dgm:t>
    </dgm:pt>
    <dgm:pt modelId="{AAC3AFD0-4D5C-4CAD-AF69-DFEE9B8E40C9}" type="sibTrans" cxnId="{A3111939-6D5F-45E5-862F-764297AB304F}">
      <dgm:prSet/>
      <dgm:spPr/>
      <dgm:t>
        <a:bodyPr/>
        <a:lstStyle/>
        <a:p>
          <a:endParaRPr lang="ru-RU"/>
        </a:p>
      </dgm:t>
    </dgm:pt>
    <dgm:pt modelId="{17B122B0-695F-45B7-AED2-BE43C381F388}">
      <dgm:prSet phldrT="[Текст]"/>
      <dgm:spPr/>
      <dgm:t>
        <a:bodyPr/>
        <a:lstStyle/>
        <a:p>
          <a:r>
            <a:rPr lang="ru-RU" dirty="0" smtClean="0">
              <a:solidFill>
                <a:schemeClr val="tx1">
                  <a:lumMod val="85000"/>
                  <a:lumOff val="15000"/>
                </a:schemeClr>
              </a:solidFill>
            </a:rPr>
            <a:t>Природа веществ</a:t>
          </a:r>
          <a:endParaRPr lang="ru-RU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61A84D9D-4703-4BBE-BC0A-9EF4894D0512}" type="parTrans" cxnId="{CC8DC5F1-9F42-4676-84EE-47C77CF11B12}">
      <dgm:prSet/>
      <dgm:spPr/>
      <dgm:t>
        <a:bodyPr/>
        <a:lstStyle/>
        <a:p>
          <a:endParaRPr lang="ru-RU" dirty="0"/>
        </a:p>
      </dgm:t>
    </dgm:pt>
    <dgm:pt modelId="{18492ED3-412D-4801-96C5-7A420D50DCF2}" type="sibTrans" cxnId="{CC8DC5F1-9F42-4676-84EE-47C77CF11B12}">
      <dgm:prSet/>
      <dgm:spPr/>
      <dgm:t>
        <a:bodyPr/>
        <a:lstStyle/>
        <a:p>
          <a:endParaRPr lang="ru-RU"/>
        </a:p>
      </dgm:t>
    </dgm:pt>
    <dgm:pt modelId="{254FC466-555F-4DA7-B30F-1F31A97415EE}">
      <dgm:prSet phldrT="[Текст]"/>
      <dgm:spPr/>
      <dgm:t>
        <a:bodyPr/>
        <a:lstStyle/>
        <a:p>
          <a:r>
            <a:rPr lang="ru-RU" dirty="0" smtClean="0">
              <a:solidFill>
                <a:schemeClr val="tx1">
                  <a:lumMod val="85000"/>
                  <a:lumOff val="15000"/>
                </a:schemeClr>
              </a:solidFill>
            </a:rPr>
            <a:t>Масса веществ</a:t>
          </a:r>
          <a:endParaRPr lang="ru-RU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BF2C76F5-6FE8-472D-9EE9-9C00F17479E1}" type="parTrans" cxnId="{27BAB6F8-17FB-40B6-92B1-6F87385C1601}">
      <dgm:prSet/>
      <dgm:spPr/>
      <dgm:t>
        <a:bodyPr/>
        <a:lstStyle/>
        <a:p>
          <a:endParaRPr lang="ru-RU" dirty="0"/>
        </a:p>
      </dgm:t>
    </dgm:pt>
    <dgm:pt modelId="{1FAE5E01-F244-4B48-BC92-C7D46946A296}" type="sibTrans" cxnId="{27BAB6F8-17FB-40B6-92B1-6F87385C1601}">
      <dgm:prSet/>
      <dgm:spPr/>
      <dgm:t>
        <a:bodyPr/>
        <a:lstStyle/>
        <a:p>
          <a:endParaRPr lang="ru-RU"/>
        </a:p>
      </dgm:t>
    </dgm:pt>
    <dgm:pt modelId="{4054DC5D-F706-4954-B241-3F43A7CFF75F}">
      <dgm:prSet phldrT="[Текст]"/>
      <dgm:spPr/>
      <dgm:t>
        <a:bodyPr/>
        <a:lstStyle/>
        <a:p>
          <a:r>
            <a:rPr lang="ru-RU" dirty="0" smtClean="0">
              <a:solidFill>
                <a:schemeClr val="tx1">
                  <a:lumMod val="85000"/>
                  <a:lumOff val="15000"/>
                </a:schemeClr>
              </a:solidFill>
            </a:rPr>
            <a:t>Температура</a:t>
          </a:r>
          <a:endParaRPr lang="ru-RU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FCF7C45E-945F-4CD8-8C23-9594A77E7D39}" type="parTrans" cxnId="{662C119F-A62E-4221-BBFE-969A0DD71FF8}">
      <dgm:prSet/>
      <dgm:spPr/>
      <dgm:t>
        <a:bodyPr/>
        <a:lstStyle/>
        <a:p>
          <a:endParaRPr lang="ru-RU" dirty="0"/>
        </a:p>
      </dgm:t>
    </dgm:pt>
    <dgm:pt modelId="{8F805AB0-E57C-44EB-A3CB-E3C91BEC3BFC}" type="sibTrans" cxnId="{662C119F-A62E-4221-BBFE-969A0DD71FF8}">
      <dgm:prSet/>
      <dgm:spPr/>
      <dgm:t>
        <a:bodyPr/>
        <a:lstStyle/>
        <a:p>
          <a:endParaRPr lang="ru-RU"/>
        </a:p>
      </dgm:t>
    </dgm:pt>
    <dgm:pt modelId="{66120F17-D3BE-4E94-8768-2FEB90CA556B}">
      <dgm:prSet phldrT="[Текст]"/>
      <dgm:spPr/>
      <dgm:t>
        <a:bodyPr/>
        <a:lstStyle/>
        <a:p>
          <a:r>
            <a:rPr lang="ru-RU" dirty="0" smtClean="0">
              <a:solidFill>
                <a:schemeClr val="tx1">
                  <a:lumMod val="85000"/>
                  <a:lumOff val="15000"/>
                </a:schemeClr>
              </a:solidFill>
            </a:rPr>
            <a:t>Агрегатное состояние</a:t>
          </a:r>
          <a:endParaRPr lang="ru-RU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3954374C-BF17-43AF-80CE-FDD507C20FA1}" type="parTrans" cxnId="{3B5DFAB3-E913-4F15-B69C-CCF634F8E7BC}">
      <dgm:prSet/>
      <dgm:spPr/>
      <dgm:t>
        <a:bodyPr/>
        <a:lstStyle/>
        <a:p>
          <a:endParaRPr lang="ru-RU" dirty="0"/>
        </a:p>
      </dgm:t>
    </dgm:pt>
    <dgm:pt modelId="{07DA9951-B845-466A-BF05-F8DE68E70AC3}" type="sibTrans" cxnId="{3B5DFAB3-E913-4F15-B69C-CCF634F8E7BC}">
      <dgm:prSet/>
      <dgm:spPr/>
      <dgm:t>
        <a:bodyPr/>
        <a:lstStyle/>
        <a:p>
          <a:endParaRPr lang="ru-RU"/>
        </a:p>
      </dgm:t>
    </dgm:pt>
    <dgm:pt modelId="{BCC60117-19A5-4878-80EB-4DD296F304D3}">
      <dgm:prSet phldrT="[Текст]"/>
      <dgm:spPr/>
      <dgm:t>
        <a:bodyPr/>
        <a:lstStyle/>
        <a:p>
          <a:r>
            <a:rPr lang="ru-RU" dirty="0" smtClean="0">
              <a:solidFill>
                <a:schemeClr val="tx1">
                  <a:lumMod val="85000"/>
                  <a:lumOff val="15000"/>
                </a:schemeClr>
              </a:solidFill>
            </a:rPr>
            <a:t>Аллотропная модификация</a:t>
          </a:r>
          <a:endParaRPr lang="ru-RU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71E6A698-CF41-4702-BC4D-659B5802914F}" type="parTrans" cxnId="{6BD87F63-011F-4522-8327-AE7F8B3A00D3}">
      <dgm:prSet/>
      <dgm:spPr/>
      <dgm:t>
        <a:bodyPr/>
        <a:lstStyle/>
        <a:p>
          <a:endParaRPr lang="ru-RU" dirty="0"/>
        </a:p>
      </dgm:t>
    </dgm:pt>
    <dgm:pt modelId="{E9A949A1-02F5-428A-8494-52211C1461DB}" type="sibTrans" cxnId="{6BD87F63-011F-4522-8327-AE7F8B3A00D3}">
      <dgm:prSet/>
      <dgm:spPr/>
      <dgm:t>
        <a:bodyPr/>
        <a:lstStyle/>
        <a:p>
          <a:endParaRPr lang="ru-RU"/>
        </a:p>
      </dgm:t>
    </dgm:pt>
    <dgm:pt modelId="{94A12883-92B0-4A18-9DD2-ACC01D042305}" type="pres">
      <dgm:prSet presAssocID="{2C9E1D14-040B-420A-A003-154CCBD3E56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5DA1CA-8DF1-49D8-9C05-A6B46BDF1F14}" type="pres">
      <dgm:prSet presAssocID="{2C9E1D14-040B-420A-A003-154CCBD3E56E}" presName="hierFlow" presStyleCnt="0"/>
      <dgm:spPr/>
    </dgm:pt>
    <dgm:pt modelId="{D6984528-EF90-45E2-9F8B-E30FFD963BDB}" type="pres">
      <dgm:prSet presAssocID="{2C9E1D14-040B-420A-A003-154CCBD3E56E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0D22CB1-9AFC-4913-85C8-050F52E11AA8}" type="pres">
      <dgm:prSet presAssocID="{B8D4578E-3117-42FB-885E-6C2649FF3400}" presName="Name17" presStyleCnt="0"/>
      <dgm:spPr/>
    </dgm:pt>
    <dgm:pt modelId="{820FAA0C-C17A-4186-9F26-A4555D1FEACE}" type="pres">
      <dgm:prSet presAssocID="{B8D4578E-3117-42FB-885E-6C2649FF3400}" presName="level1Shape" presStyleLbl="node0" presStyleIdx="0" presStyleCnt="1" custScaleX="210205" custScaleY="250673" custLinFactNeighborX="-552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62AD6E0-58A0-4868-ACDB-F3C4EB0F553A}" type="pres">
      <dgm:prSet presAssocID="{B8D4578E-3117-42FB-885E-6C2649FF3400}" presName="hierChild2" presStyleCnt="0"/>
      <dgm:spPr/>
    </dgm:pt>
    <dgm:pt modelId="{5409F007-456F-4EFF-8E73-6CC2D2952D6B}" type="pres">
      <dgm:prSet presAssocID="{61A84D9D-4703-4BBE-BC0A-9EF4894D0512}" presName="Name25" presStyleLbl="parChTrans1D2" presStyleIdx="0" presStyleCnt="5"/>
      <dgm:spPr/>
      <dgm:t>
        <a:bodyPr/>
        <a:lstStyle/>
        <a:p>
          <a:endParaRPr lang="ru-RU"/>
        </a:p>
      </dgm:t>
    </dgm:pt>
    <dgm:pt modelId="{BE28F39A-A4D5-4E20-B9CC-BAA3E86F9273}" type="pres">
      <dgm:prSet presAssocID="{61A84D9D-4703-4BBE-BC0A-9EF4894D0512}" presName="connTx" presStyleLbl="parChTrans1D2" presStyleIdx="0" presStyleCnt="5"/>
      <dgm:spPr/>
      <dgm:t>
        <a:bodyPr/>
        <a:lstStyle/>
        <a:p>
          <a:endParaRPr lang="ru-RU"/>
        </a:p>
      </dgm:t>
    </dgm:pt>
    <dgm:pt modelId="{1A3C0E35-7527-4C6B-949D-D5E9C6211B8C}" type="pres">
      <dgm:prSet presAssocID="{17B122B0-695F-45B7-AED2-BE43C381F388}" presName="Name30" presStyleCnt="0"/>
      <dgm:spPr/>
    </dgm:pt>
    <dgm:pt modelId="{A3E4A075-B94A-446B-9C21-8DD9DC572A23}" type="pres">
      <dgm:prSet presAssocID="{17B122B0-695F-45B7-AED2-BE43C381F388}" presName="level2Shape" presStyleLbl="node2" presStyleIdx="0" presStyleCnt="5"/>
      <dgm:spPr/>
      <dgm:t>
        <a:bodyPr/>
        <a:lstStyle/>
        <a:p>
          <a:endParaRPr lang="ru-RU"/>
        </a:p>
      </dgm:t>
    </dgm:pt>
    <dgm:pt modelId="{4AF2D19F-09DD-4134-BB29-E27178A07A1F}" type="pres">
      <dgm:prSet presAssocID="{17B122B0-695F-45B7-AED2-BE43C381F388}" presName="hierChild3" presStyleCnt="0"/>
      <dgm:spPr/>
    </dgm:pt>
    <dgm:pt modelId="{0799E6A5-D63C-497C-AC68-CD6022277DDE}" type="pres">
      <dgm:prSet presAssocID="{BF2C76F5-6FE8-472D-9EE9-9C00F17479E1}" presName="Name25" presStyleLbl="parChTrans1D2" presStyleIdx="1" presStyleCnt="5"/>
      <dgm:spPr/>
      <dgm:t>
        <a:bodyPr/>
        <a:lstStyle/>
        <a:p>
          <a:endParaRPr lang="ru-RU"/>
        </a:p>
      </dgm:t>
    </dgm:pt>
    <dgm:pt modelId="{A73A03B9-8236-4E40-B898-E10B561380F8}" type="pres">
      <dgm:prSet presAssocID="{BF2C76F5-6FE8-472D-9EE9-9C00F17479E1}" presName="connTx" presStyleLbl="parChTrans1D2" presStyleIdx="1" presStyleCnt="5"/>
      <dgm:spPr/>
      <dgm:t>
        <a:bodyPr/>
        <a:lstStyle/>
        <a:p>
          <a:endParaRPr lang="ru-RU"/>
        </a:p>
      </dgm:t>
    </dgm:pt>
    <dgm:pt modelId="{FFAF6CFC-7B46-41EB-BFC5-B7269AEFA349}" type="pres">
      <dgm:prSet presAssocID="{254FC466-555F-4DA7-B30F-1F31A97415EE}" presName="Name30" presStyleCnt="0"/>
      <dgm:spPr/>
    </dgm:pt>
    <dgm:pt modelId="{6ECDB3E4-2832-449D-851A-7C40E2993A1E}" type="pres">
      <dgm:prSet presAssocID="{254FC466-555F-4DA7-B30F-1F31A97415EE}" presName="level2Shape" presStyleLbl="node2" presStyleIdx="1" presStyleCnt="5"/>
      <dgm:spPr/>
      <dgm:t>
        <a:bodyPr/>
        <a:lstStyle/>
        <a:p>
          <a:endParaRPr lang="ru-RU"/>
        </a:p>
      </dgm:t>
    </dgm:pt>
    <dgm:pt modelId="{AAB35B90-3EED-4349-86F4-9AA6A23316FB}" type="pres">
      <dgm:prSet presAssocID="{254FC466-555F-4DA7-B30F-1F31A97415EE}" presName="hierChild3" presStyleCnt="0"/>
      <dgm:spPr/>
    </dgm:pt>
    <dgm:pt modelId="{C0CAF5D0-0A2B-42C5-A974-99B4A6F3CEBD}" type="pres">
      <dgm:prSet presAssocID="{FCF7C45E-945F-4CD8-8C23-9594A77E7D39}" presName="Name25" presStyleLbl="parChTrans1D2" presStyleIdx="2" presStyleCnt="5"/>
      <dgm:spPr/>
      <dgm:t>
        <a:bodyPr/>
        <a:lstStyle/>
        <a:p>
          <a:endParaRPr lang="ru-RU"/>
        </a:p>
      </dgm:t>
    </dgm:pt>
    <dgm:pt modelId="{D7BDB8CA-E955-4C04-A4D3-D2060D948608}" type="pres">
      <dgm:prSet presAssocID="{FCF7C45E-945F-4CD8-8C23-9594A77E7D39}" presName="connTx" presStyleLbl="parChTrans1D2" presStyleIdx="2" presStyleCnt="5"/>
      <dgm:spPr/>
      <dgm:t>
        <a:bodyPr/>
        <a:lstStyle/>
        <a:p>
          <a:endParaRPr lang="ru-RU"/>
        </a:p>
      </dgm:t>
    </dgm:pt>
    <dgm:pt modelId="{BF913D4F-9467-42FA-A6AD-5A07E6C421A3}" type="pres">
      <dgm:prSet presAssocID="{4054DC5D-F706-4954-B241-3F43A7CFF75F}" presName="Name30" presStyleCnt="0"/>
      <dgm:spPr/>
    </dgm:pt>
    <dgm:pt modelId="{974097FD-B059-4518-8C6F-9C501B8C99A8}" type="pres">
      <dgm:prSet presAssocID="{4054DC5D-F706-4954-B241-3F43A7CFF75F}" presName="level2Shape" presStyleLbl="node2" presStyleIdx="2" presStyleCnt="5"/>
      <dgm:spPr/>
      <dgm:t>
        <a:bodyPr/>
        <a:lstStyle/>
        <a:p>
          <a:endParaRPr lang="ru-RU"/>
        </a:p>
      </dgm:t>
    </dgm:pt>
    <dgm:pt modelId="{EB146F5A-0122-48B5-A817-BE2834A6F3DB}" type="pres">
      <dgm:prSet presAssocID="{4054DC5D-F706-4954-B241-3F43A7CFF75F}" presName="hierChild3" presStyleCnt="0"/>
      <dgm:spPr/>
    </dgm:pt>
    <dgm:pt modelId="{65B51833-A979-4E14-AC69-9240F30C4DBD}" type="pres">
      <dgm:prSet presAssocID="{3954374C-BF17-43AF-80CE-FDD507C20FA1}" presName="Name25" presStyleLbl="parChTrans1D2" presStyleIdx="3" presStyleCnt="5"/>
      <dgm:spPr/>
      <dgm:t>
        <a:bodyPr/>
        <a:lstStyle/>
        <a:p>
          <a:endParaRPr lang="ru-RU"/>
        </a:p>
      </dgm:t>
    </dgm:pt>
    <dgm:pt modelId="{DD71824C-799B-47C6-88C1-B7DDD05DED86}" type="pres">
      <dgm:prSet presAssocID="{3954374C-BF17-43AF-80CE-FDD507C20FA1}" presName="connTx" presStyleLbl="parChTrans1D2" presStyleIdx="3" presStyleCnt="5"/>
      <dgm:spPr/>
      <dgm:t>
        <a:bodyPr/>
        <a:lstStyle/>
        <a:p>
          <a:endParaRPr lang="ru-RU"/>
        </a:p>
      </dgm:t>
    </dgm:pt>
    <dgm:pt modelId="{26B2395F-CDBA-48AA-ABC6-A8A82F4D44A2}" type="pres">
      <dgm:prSet presAssocID="{66120F17-D3BE-4E94-8768-2FEB90CA556B}" presName="Name30" presStyleCnt="0"/>
      <dgm:spPr/>
    </dgm:pt>
    <dgm:pt modelId="{FC1621E1-B6A0-4F93-B4E6-0678DAA7085A}" type="pres">
      <dgm:prSet presAssocID="{66120F17-D3BE-4E94-8768-2FEB90CA556B}" presName="level2Shape" presStyleLbl="node2" presStyleIdx="3" presStyleCnt="5"/>
      <dgm:spPr/>
      <dgm:t>
        <a:bodyPr/>
        <a:lstStyle/>
        <a:p>
          <a:endParaRPr lang="ru-RU"/>
        </a:p>
      </dgm:t>
    </dgm:pt>
    <dgm:pt modelId="{4F5812DD-3616-4592-A8CC-D4E8BA1882E4}" type="pres">
      <dgm:prSet presAssocID="{66120F17-D3BE-4E94-8768-2FEB90CA556B}" presName="hierChild3" presStyleCnt="0"/>
      <dgm:spPr/>
    </dgm:pt>
    <dgm:pt modelId="{E095D432-3968-41BC-AF28-B5A822323D5F}" type="pres">
      <dgm:prSet presAssocID="{71E6A698-CF41-4702-BC4D-659B5802914F}" presName="Name25" presStyleLbl="parChTrans1D2" presStyleIdx="4" presStyleCnt="5"/>
      <dgm:spPr/>
      <dgm:t>
        <a:bodyPr/>
        <a:lstStyle/>
        <a:p>
          <a:endParaRPr lang="ru-RU"/>
        </a:p>
      </dgm:t>
    </dgm:pt>
    <dgm:pt modelId="{D9C999DD-CC2C-4A1F-A6F1-A79E73EC6236}" type="pres">
      <dgm:prSet presAssocID="{71E6A698-CF41-4702-BC4D-659B5802914F}" presName="connTx" presStyleLbl="parChTrans1D2" presStyleIdx="4" presStyleCnt="5"/>
      <dgm:spPr/>
      <dgm:t>
        <a:bodyPr/>
        <a:lstStyle/>
        <a:p>
          <a:endParaRPr lang="ru-RU"/>
        </a:p>
      </dgm:t>
    </dgm:pt>
    <dgm:pt modelId="{307EDD52-05AE-423F-9979-443C2A19C7B4}" type="pres">
      <dgm:prSet presAssocID="{BCC60117-19A5-4878-80EB-4DD296F304D3}" presName="Name30" presStyleCnt="0"/>
      <dgm:spPr/>
    </dgm:pt>
    <dgm:pt modelId="{2750AAE0-97EE-4549-9714-F22F9EE13F31}" type="pres">
      <dgm:prSet presAssocID="{BCC60117-19A5-4878-80EB-4DD296F304D3}" presName="level2Shape" presStyleLbl="node2" presStyleIdx="4" presStyleCnt="5"/>
      <dgm:spPr/>
      <dgm:t>
        <a:bodyPr/>
        <a:lstStyle/>
        <a:p>
          <a:endParaRPr lang="ru-RU"/>
        </a:p>
      </dgm:t>
    </dgm:pt>
    <dgm:pt modelId="{F64CFF3E-8B75-4E2B-8785-92A9A0DEFDAD}" type="pres">
      <dgm:prSet presAssocID="{BCC60117-19A5-4878-80EB-4DD296F304D3}" presName="hierChild3" presStyleCnt="0"/>
      <dgm:spPr/>
    </dgm:pt>
    <dgm:pt modelId="{B703503E-42D5-4AF2-92D8-BFDA139BC98E}" type="pres">
      <dgm:prSet presAssocID="{2C9E1D14-040B-420A-A003-154CCBD3E56E}" presName="bgShapesFlow" presStyleCnt="0"/>
      <dgm:spPr/>
    </dgm:pt>
  </dgm:ptLst>
  <dgm:cxnLst>
    <dgm:cxn modelId="{3B5DFAB3-E913-4F15-B69C-CCF634F8E7BC}" srcId="{B8D4578E-3117-42FB-885E-6C2649FF3400}" destId="{66120F17-D3BE-4E94-8768-2FEB90CA556B}" srcOrd="3" destOrd="0" parTransId="{3954374C-BF17-43AF-80CE-FDD507C20FA1}" sibTransId="{07DA9951-B845-466A-BF05-F8DE68E70AC3}"/>
    <dgm:cxn modelId="{E1B17BEA-2D0F-43FF-B1F0-55E6AD659CDB}" type="presOf" srcId="{BF2C76F5-6FE8-472D-9EE9-9C00F17479E1}" destId="{0799E6A5-D63C-497C-AC68-CD6022277DDE}" srcOrd="0" destOrd="0" presId="urn:microsoft.com/office/officeart/2005/8/layout/hierarchy5"/>
    <dgm:cxn modelId="{1C0DD88B-6D61-4C72-8370-25C14C76838B}" type="presOf" srcId="{3954374C-BF17-43AF-80CE-FDD507C20FA1}" destId="{65B51833-A979-4E14-AC69-9240F30C4DBD}" srcOrd="0" destOrd="0" presId="urn:microsoft.com/office/officeart/2005/8/layout/hierarchy5"/>
    <dgm:cxn modelId="{2E46B4BC-84E9-4336-9B54-BFF105447AB1}" type="presOf" srcId="{66120F17-D3BE-4E94-8768-2FEB90CA556B}" destId="{FC1621E1-B6A0-4F93-B4E6-0678DAA7085A}" srcOrd="0" destOrd="0" presId="urn:microsoft.com/office/officeart/2005/8/layout/hierarchy5"/>
    <dgm:cxn modelId="{3EF2EF30-809C-4EBE-B049-F7136409D89E}" type="presOf" srcId="{3954374C-BF17-43AF-80CE-FDD507C20FA1}" destId="{DD71824C-799B-47C6-88C1-B7DDD05DED86}" srcOrd="1" destOrd="0" presId="urn:microsoft.com/office/officeart/2005/8/layout/hierarchy5"/>
    <dgm:cxn modelId="{CC8DC5F1-9F42-4676-84EE-47C77CF11B12}" srcId="{B8D4578E-3117-42FB-885E-6C2649FF3400}" destId="{17B122B0-695F-45B7-AED2-BE43C381F388}" srcOrd="0" destOrd="0" parTransId="{61A84D9D-4703-4BBE-BC0A-9EF4894D0512}" sibTransId="{18492ED3-412D-4801-96C5-7A420D50DCF2}"/>
    <dgm:cxn modelId="{76ED1BB6-8DB7-4F46-9CC8-6F4644F13F21}" type="presOf" srcId="{FCF7C45E-945F-4CD8-8C23-9594A77E7D39}" destId="{C0CAF5D0-0A2B-42C5-A974-99B4A6F3CEBD}" srcOrd="0" destOrd="0" presId="urn:microsoft.com/office/officeart/2005/8/layout/hierarchy5"/>
    <dgm:cxn modelId="{C8F9C934-2CB4-4855-A6F3-F37F3478242B}" type="presOf" srcId="{4054DC5D-F706-4954-B241-3F43A7CFF75F}" destId="{974097FD-B059-4518-8C6F-9C501B8C99A8}" srcOrd="0" destOrd="0" presId="urn:microsoft.com/office/officeart/2005/8/layout/hierarchy5"/>
    <dgm:cxn modelId="{27BAB6F8-17FB-40B6-92B1-6F87385C1601}" srcId="{B8D4578E-3117-42FB-885E-6C2649FF3400}" destId="{254FC466-555F-4DA7-B30F-1F31A97415EE}" srcOrd="1" destOrd="0" parTransId="{BF2C76F5-6FE8-472D-9EE9-9C00F17479E1}" sibTransId="{1FAE5E01-F244-4B48-BC92-C7D46946A296}"/>
    <dgm:cxn modelId="{995790FE-9CFF-4D1B-8E83-B4A3A005FD80}" type="presOf" srcId="{FCF7C45E-945F-4CD8-8C23-9594A77E7D39}" destId="{D7BDB8CA-E955-4C04-A4D3-D2060D948608}" srcOrd="1" destOrd="0" presId="urn:microsoft.com/office/officeart/2005/8/layout/hierarchy5"/>
    <dgm:cxn modelId="{C45D33FB-CEC2-47C1-B736-D6710AE32BCE}" type="presOf" srcId="{71E6A698-CF41-4702-BC4D-659B5802914F}" destId="{D9C999DD-CC2C-4A1F-A6F1-A79E73EC6236}" srcOrd="1" destOrd="0" presId="urn:microsoft.com/office/officeart/2005/8/layout/hierarchy5"/>
    <dgm:cxn modelId="{7E8738D3-F163-45E2-8F75-9AA175E2E036}" type="presOf" srcId="{2C9E1D14-040B-420A-A003-154CCBD3E56E}" destId="{94A12883-92B0-4A18-9DD2-ACC01D042305}" srcOrd="0" destOrd="0" presId="urn:microsoft.com/office/officeart/2005/8/layout/hierarchy5"/>
    <dgm:cxn modelId="{99E645D8-9E59-4852-A6C9-CC80985D42F8}" type="presOf" srcId="{61A84D9D-4703-4BBE-BC0A-9EF4894D0512}" destId="{BE28F39A-A4D5-4E20-B9CC-BAA3E86F9273}" srcOrd="1" destOrd="0" presId="urn:microsoft.com/office/officeart/2005/8/layout/hierarchy5"/>
    <dgm:cxn modelId="{C2CF4FB1-06A7-47C3-B16F-0070D3180F43}" type="presOf" srcId="{61A84D9D-4703-4BBE-BC0A-9EF4894D0512}" destId="{5409F007-456F-4EFF-8E73-6CC2D2952D6B}" srcOrd="0" destOrd="0" presId="urn:microsoft.com/office/officeart/2005/8/layout/hierarchy5"/>
    <dgm:cxn modelId="{8B2D392E-98B1-4E2D-9382-5CC85BA92FB3}" type="presOf" srcId="{B8D4578E-3117-42FB-885E-6C2649FF3400}" destId="{820FAA0C-C17A-4186-9F26-A4555D1FEACE}" srcOrd="0" destOrd="0" presId="urn:microsoft.com/office/officeart/2005/8/layout/hierarchy5"/>
    <dgm:cxn modelId="{662C119F-A62E-4221-BBFE-969A0DD71FF8}" srcId="{B8D4578E-3117-42FB-885E-6C2649FF3400}" destId="{4054DC5D-F706-4954-B241-3F43A7CFF75F}" srcOrd="2" destOrd="0" parTransId="{FCF7C45E-945F-4CD8-8C23-9594A77E7D39}" sibTransId="{8F805AB0-E57C-44EB-A3CB-E3C91BEC3BFC}"/>
    <dgm:cxn modelId="{EE8D2B15-7B1D-42CF-9DC4-E956940F88E1}" type="presOf" srcId="{254FC466-555F-4DA7-B30F-1F31A97415EE}" destId="{6ECDB3E4-2832-449D-851A-7C40E2993A1E}" srcOrd="0" destOrd="0" presId="urn:microsoft.com/office/officeart/2005/8/layout/hierarchy5"/>
    <dgm:cxn modelId="{CD91724E-D902-491F-9A39-63F2F3BFA8F5}" type="presOf" srcId="{BF2C76F5-6FE8-472D-9EE9-9C00F17479E1}" destId="{A73A03B9-8236-4E40-B898-E10B561380F8}" srcOrd="1" destOrd="0" presId="urn:microsoft.com/office/officeart/2005/8/layout/hierarchy5"/>
    <dgm:cxn modelId="{E3CC8EC2-2A41-416B-A3B1-4B910BFC89CE}" type="presOf" srcId="{17B122B0-695F-45B7-AED2-BE43C381F388}" destId="{A3E4A075-B94A-446B-9C21-8DD9DC572A23}" srcOrd="0" destOrd="0" presId="urn:microsoft.com/office/officeart/2005/8/layout/hierarchy5"/>
    <dgm:cxn modelId="{A3111939-6D5F-45E5-862F-764297AB304F}" srcId="{2C9E1D14-040B-420A-A003-154CCBD3E56E}" destId="{B8D4578E-3117-42FB-885E-6C2649FF3400}" srcOrd="0" destOrd="0" parTransId="{A8BCAF77-B62A-4019-959F-56827EBEBAF9}" sibTransId="{AAC3AFD0-4D5C-4CAD-AF69-DFEE9B8E40C9}"/>
    <dgm:cxn modelId="{6BD87F63-011F-4522-8327-AE7F8B3A00D3}" srcId="{B8D4578E-3117-42FB-885E-6C2649FF3400}" destId="{BCC60117-19A5-4878-80EB-4DD296F304D3}" srcOrd="4" destOrd="0" parTransId="{71E6A698-CF41-4702-BC4D-659B5802914F}" sibTransId="{E9A949A1-02F5-428A-8494-52211C1461DB}"/>
    <dgm:cxn modelId="{BAFA5422-0B99-481A-9E8A-2064A98E7C16}" type="presOf" srcId="{71E6A698-CF41-4702-BC4D-659B5802914F}" destId="{E095D432-3968-41BC-AF28-B5A822323D5F}" srcOrd="0" destOrd="0" presId="urn:microsoft.com/office/officeart/2005/8/layout/hierarchy5"/>
    <dgm:cxn modelId="{90F1ED2C-4DC1-445B-BE06-5F89AAC11826}" type="presOf" srcId="{BCC60117-19A5-4878-80EB-4DD296F304D3}" destId="{2750AAE0-97EE-4549-9714-F22F9EE13F31}" srcOrd="0" destOrd="0" presId="urn:microsoft.com/office/officeart/2005/8/layout/hierarchy5"/>
    <dgm:cxn modelId="{5642EE74-9848-4F7E-A272-3A5A26FF2C00}" type="presParOf" srcId="{94A12883-92B0-4A18-9DD2-ACC01D042305}" destId="{695DA1CA-8DF1-49D8-9C05-A6B46BDF1F14}" srcOrd="0" destOrd="0" presId="urn:microsoft.com/office/officeart/2005/8/layout/hierarchy5"/>
    <dgm:cxn modelId="{6DB96741-D59C-4D21-A594-045C48C63B62}" type="presParOf" srcId="{695DA1CA-8DF1-49D8-9C05-A6B46BDF1F14}" destId="{D6984528-EF90-45E2-9F8B-E30FFD963BDB}" srcOrd="0" destOrd="0" presId="urn:microsoft.com/office/officeart/2005/8/layout/hierarchy5"/>
    <dgm:cxn modelId="{5A1258BC-78A8-47B8-B1DE-5DBE815071BE}" type="presParOf" srcId="{D6984528-EF90-45E2-9F8B-E30FFD963BDB}" destId="{00D22CB1-9AFC-4913-85C8-050F52E11AA8}" srcOrd="0" destOrd="0" presId="urn:microsoft.com/office/officeart/2005/8/layout/hierarchy5"/>
    <dgm:cxn modelId="{55DDCBA6-B7D8-468E-B402-45FA48871D74}" type="presParOf" srcId="{00D22CB1-9AFC-4913-85C8-050F52E11AA8}" destId="{820FAA0C-C17A-4186-9F26-A4555D1FEACE}" srcOrd="0" destOrd="0" presId="urn:microsoft.com/office/officeart/2005/8/layout/hierarchy5"/>
    <dgm:cxn modelId="{89E406C8-FA3B-410A-A981-0797223DB8CD}" type="presParOf" srcId="{00D22CB1-9AFC-4913-85C8-050F52E11AA8}" destId="{A62AD6E0-58A0-4868-ACDB-F3C4EB0F553A}" srcOrd="1" destOrd="0" presId="urn:microsoft.com/office/officeart/2005/8/layout/hierarchy5"/>
    <dgm:cxn modelId="{DB69E103-F86A-4138-8423-6CEAB89E8DD6}" type="presParOf" srcId="{A62AD6E0-58A0-4868-ACDB-F3C4EB0F553A}" destId="{5409F007-456F-4EFF-8E73-6CC2D2952D6B}" srcOrd="0" destOrd="0" presId="urn:microsoft.com/office/officeart/2005/8/layout/hierarchy5"/>
    <dgm:cxn modelId="{6FB54EC4-05D8-4F3C-862C-6991C3FB0496}" type="presParOf" srcId="{5409F007-456F-4EFF-8E73-6CC2D2952D6B}" destId="{BE28F39A-A4D5-4E20-B9CC-BAA3E86F9273}" srcOrd="0" destOrd="0" presId="urn:microsoft.com/office/officeart/2005/8/layout/hierarchy5"/>
    <dgm:cxn modelId="{FDFEB80D-2879-4B79-86FE-E99569A8B397}" type="presParOf" srcId="{A62AD6E0-58A0-4868-ACDB-F3C4EB0F553A}" destId="{1A3C0E35-7527-4C6B-949D-D5E9C6211B8C}" srcOrd="1" destOrd="0" presId="urn:microsoft.com/office/officeart/2005/8/layout/hierarchy5"/>
    <dgm:cxn modelId="{9F89A66A-9923-4F36-9136-3DB0F3C4EBA7}" type="presParOf" srcId="{1A3C0E35-7527-4C6B-949D-D5E9C6211B8C}" destId="{A3E4A075-B94A-446B-9C21-8DD9DC572A23}" srcOrd="0" destOrd="0" presId="urn:microsoft.com/office/officeart/2005/8/layout/hierarchy5"/>
    <dgm:cxn modelId="{4A314681-E838-4BCE-B40D-B7A1682934F0}" type="presParOf" srcId="{1A3C0E35-7527-4C6B-949D-D5E9C6211B8C}" destId="{4AF2D19F-09DD-4134-BB29-E27178A07A1F}" srcOrd="1" destOrd="0" presId="urn:microsoft.com/office/officeart/2005/8/layout/hierarchy5"/>
    <dgm:cxn modelId="{02D735DC-A9F4-4E78-83BB-22E9D92D6595}" type="presParOf" srcId="{A62AD6E0-58A0-4868-ACDB-F3C4EB0F553A}" destId="{0799E6A5-D63C-497C-AC68-CD6022277DDE}" srcOrd="2" destOrd="0" presId="urn:microsoft.com/office/officeart/2005/8/layout/hierarchy5"/>
    <dgm:cxn modelId="{61050D13-69C9-4F5E-B928-E00D04DCC980}" type="presParOf" srcId="{0799E6A5-D63C-497C-AC68-CD6022277DDE}" destId="{A73A03B9-8236-4E40-B898-E10B561380F8}" srcOrd="0" destOrd="0" presId="urn:microsoft.com/office/officeart/2005/8/layout/hierarchy5"/>
    <dgm:cxn modelId="{7177899B-536B-4BD0-B896-9883042A69BF}" type="presParOf" srcId="{A62AD6E0-58A0-4868-ACDB-F3C4EB0F553A}" destId="{FFAF6CFC-7B46-41EB-BFC5-B7269AEFA349}" srcOrd="3" destOrd="0" presId="urn:microsoft.com/office/officeart/2005/8/layout/hierarchy5"/>
    <dgm:cxn modelId="{EFD31E3C-7F44-4FAE-A9B7-772F25E66E93}" type="presParOf" srcId="{FFAF6CFC-7B46-41EB-BFC5-B7269AEFA349}" destId="{6ECDB3E4-2832-449D-851A-7C40E2993A1E}" srcOrd="0" destOrd="0" presId="urn:microsoft.com/office/officeart/2005/8/layout/hierarchy5"/>
    <dgm:cxn modelId="{237E6E55-7529-4A86-B9F1-D85133A216CA}" type="presParOf" srcId="{FFAF6CFC-7B46-41EB-BFC5-B7269AEFA349}" destId="{AAB35B90-3EED-4349-86F4-9AA6A23316FB}" srcOrd="1" destOrd="0" presId="urn:microsoft.com/office/officeart/2005/8/layout/hierarchy5"/>
    <dgm:cxn modelId="{AB934866-F56C-4BCB-90FE-7B9F038BC407}" type="presParOf" srcId="{A62AD6E0-58A0-4868-ACDB-F3C4EB0F553A}" destId="{C0CAF5D0-0A2B-42C5-A974-99B4A6F3CEBD}" srcOrd="4" destOrd="0" presId="urn:microsoft.com/office/officeart/2005/8/layout/hierarchy5"/>
    <dgm:cxn modelId="{99DE9E32-91C3-4422-B48F-E12F17C1BB89}" type="presParOf" srcId="{C0CAF5D0-0A2B-42C5-A974-99B4A6F3CEBD}" destId="{D7BDB8CA-E955-4C04-A4D3-D2060D948608}" srcOrd="0" destOrd="0" presId="urn:microsoft.com/office/officeart/2005/8/layout/hierarchy5"/>
    <dgm:cxn modelId="{74E2A967-4F9A-4FC1-A6FD-FA35619AA991}" type="presParOf" srcId="{A62AD6E0-58A0-4868-ACDB-F3C4EB0F553A}" destId="{BF913D4F-9467-42FA-A6AD-5A07E6C421A3}" srcOrd="5" destOrd="0" presId="urn:microsoft.com/office/officeart/2005/8/layout/hierarchy5"/>
    <dgm:cxn modelId="{CB4CFEE6-10C1-4C16-9037-232433FFF14C}" type="presParOf" srcId="{BF913D4F-9467-42FA-A6AD-5A07E6C421A3}" destId="{974097FD-B059-4518-8C6F-9C501B8C99A8}" srcOrd="0" destOrd="0" presId="urn:microsoft.com/office/officeart/2005/8/layout/hierarchy5"/>
    <dgm:cxn modelId="{13B65F3A-7580-4E4D-A26F-DA16D7C660CB}" type="presParOf" srcId="{BF913D4F-9467-42FA-A6AD-5A07E6C421A3}" destId="{EB146F5A-0122-48B5-A817-BE2834A6F3DB}" srcOrd="1" destOrd="0" presId="urn:microsoft.com/office/officeart/2005/8/layout/hierarchy5"/>
    <dgm:cxn modelId="{25D2D18A-7399-4514-A2BA-24483A8B9A88}" type="presParOf" srcId="{A62AD6E0-58A0-4868-ACDB-F3C4EB0F553A}" destId="{65B51833-A979-4E14-AC69-9240F30C4DBD}" srcOrd="6" destOrd="0" presId="urn:microsoft.com/office/officeart/2005/8/layout/hierarchy5"/>
    <dgm:cxn modelId="{5FFFF933-CD22-494D-B11A-C3D1B502E0CD}" type="presParOf" srcId="{65B51833-A979-4E14-AC69-9240F30C4DBD}" destId="{DD71824C-799B-47C6-88C1-B7DDD05DED86}" srcOrd="0" destOrd="0" presId="urn:microsoft.com/office/officeart/2005/8/layout/hierarchy5"/>
    <dgm:cxn modelId="{91B66B22-BCA3-4B6D-8C8C-4FB161A297BB}" type="presParOf" srcId="{A62AD6E0-58A0-4868-ACDB-F3C4EB0F553A}" destId="{26B2395F-CDBA-48AA-ABC6-A8A82F4D44A2}" srcOrd="7" destOrd="0" presId="urn:microsoft.com/office/officeart/2005/8/layout/hierarchy5"/>
    <dgm:cxn modelId="{F54A57A9-6D34-418E-B9C6-B3FA2D6AFA5E}" type="presParOf" srcId="{26B2395F-CDBA-48AA-ABC6-A8A82F4D44A2}" destId="{FC1621E1-B6A0-4F93-B4E6-0678DAA7085A}" srcOrd="0" destOrd="0" presId="urn:microsoft.com/office/officeart/2005/8/layout/hierarchy5"/>
    <dgm:cxn modelId="{7709437E-C1CD-4FB1-B864-484C097F6E2C}" type="presParOf" srcId="{26B2395F-CDBA-48AA-ABC6-A8A82F4D44A2}" destId="{4F5812DD-3616-4592-A8CC-D4E8BA1882E4}" srcOrd="1" destOrd="0" presId="urn:microsoft.com/office/officeart/2005/8/layout/hierarchy5"/>
    <dgm:cxn modelId="{265F3FFF-D4E2-42D6-8D86-3FD3E32C4B35}" type="presParOf" srcId="{A62AD6E0-58A0-4868-ACDB-F3C4EB0F553A}" destId="{E095D432-3968-41BC-AF28-B5A822323D5F}" srcOrd="8" destOrd="0" presId="urn:microsoft.com/office/officeart/2005/8/layout/hierarchy5"/>
    <dgm:cxn modelId="{B4E35BD6-B3C7-4B20-B923-C83C5B6E376F}" type="presParOf" srcId="{E095D432-3968-41BC-AF28-B5A822323D5F}" destId="{D9C999DD-CC2C-4A1F-A6F1-A79E73EC6236}" srcOrd="0" destOrd="0" presId="urn:microsoft.com/office/officeart/2005/8/layout/hierarchy5"/>
    <dgm:cxn modelId="{6CC58E8B-E8B9-48B8-BB0D-B3E7B80308CC}" type="presParOf" srcId="{A62AD6E0-58A0-4868-ACDB-F3C4EB0F553A}" destId="{307EDD52-05AE-423F-9979-443C2A19C7B4}" srcOrd="9" destOrd="0" presId="urn:microsoft.com/office/officeart/2005/8/layout/hierarchy5"/>
    <dgm:cxn modelId="{D0D6FED2-6801-4607-AA63-4B5F84E44939}" type="presParOf" srcId="{307EDD52-05AE-423F-9979-443C2A19C7B4}" destId="{2750AAE0-97EE-4549-9714-F22F9EE13F31}" srcOrd="0" destOrd="0" presId="urn:microsoft.com/office/officeart/2005/8/layout/hierarchy5"/>
    <dgm:cxn modelId="{24966224-BAFA-4C8E-80EA-0DEF7237DDD2}" type="presParOf" srcId="{307EDD52-05AE-423F-9979-443C2A19C7B4}" destId="{F64CFF3E-8B75-4E2B-8785-92A9A0DEFDAD}" srcOrd="1" destOrd="0" presId="urn:microsoft.com/office/officeart/2005/8/layout/hierarchy5"/>
    <dgm:cxn modelId="{CFBD5CB4-88BA-44C2-8D5F-E46C9F1AD26F}" type="presParOf" srcId="{94A12883-92B0-4A18-9DD2-ACC01D042305}" destId="{B703503E-42D5-4AF2-92D8-BFDA139BC98E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317D5B-E5BF-41F6-A773-69565CA003A8}">
      <dsp:nvSpPr>
        <dsp:cNvPr id="0" name=""/>
        <dsp:cNvSpPr/>
      </dsp:nvSpPr>
      <dsp:spPr>
        <a:xfrm>
          <a:off x="3677757" y="612"/>
          <a:ext cx="4240310" cy="23883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уравнения химических реакций, в которых вместе с реагентами и продуктами записан и тепловой эффект реакции, </a:t>
          </a:r>
          <a:endParaRPr lang="ru-RU" sz="1900" kern="1200" dirty="0"/>
        </a:p>
      </dsp:txBody>
      <dsp:txXfrm>
        <a:off x="3677757" y="299156"/>
        <a:ext cx="3344679" cy="1791261"/>
      </dsp:txXfrm>
    </dsp:sp>
    <dsp:sp modelId="{B0F55929-2E6A-4946-9819-90027BB90BFF}">
      <dsp:nvSpPr>
        <dsp:cNvPr id="0" name=""/>
        <dsp:cNvSpPr/>
      </dsp:nvSpPr>
      <dsp:spPr>
        <a:xfrm>
          <a:off x="2812" y="0"/>
          <a:ext cx="3674945" cy="23883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</a:rPr>
            <a:t>ТЕРМОХИМИЧЕСКИМИ УРАВНЕНИЯМИ </a:t>
          </a:r>
          <a:r>
            <a:rPr lang="ru-RU" sz="2400" kern="1200" dirty="0" smtClean="0">
              <a:solidFill>
                <a:schemeClr val="bg1"/>
              </a:solidFill>
            </a:rPr>
            <a:t>называются</a:t>
          </a:r>
          <a:endParaRPr lang="ru-RU" sz="2400" kern="1200" dirty="0">
            <a:solidFill>
              <a:schemeClr val="bg1"/>
            </a:solidFill>
          </a:endParaRPr>
        </a:p>
      </dsp:txBody>
      <dsp:txXfrm>
        <a:off x="119402" y="116590"/>
        <a:ext cx="3441765" cy="2155169"/>
      </dsp:txXfrm>
    </dsp:sp>
    <dsp:sp modelId="{67395896-AF33-401B-86F3-29809B30C105}">
      <dsp:nvSpPr>
        <dsp:cNvPr id="0" name=""/>
        <dsp:cNvSpPr/>
      </dsp:nvSpPr>
      <dsp:spPr>
        <a:xfrm>
          <a:off x="3490843" y="2627796"/>
          <a:ext cx="4427648" cy="23883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что при работе с ними можно переносить формулы веществ и величины тепловых эффектов из одной части уравнения в другую. </a:t>
          </a:r>
          <a:endParaRPr lang="ru-RU" sz="1900" kern="1200" dirty="0"/>
        </a:p>
      </dsp:txBody>
      <dsp:txXfrm>
        <a:off x="3490843" y="2926340"/>
        <a:ext cx="3532017" cy="1791261"/>
      </dsp:txXfrm>
    </dsp:sp>
    <dsp:sp modelId="{78AC5960-004F-4511-B1E9-E1E52C697057}">
      <dsp:nvSpPr>
        <dsp:cNvPr id="0" name=""/>
        <dsp:cNvSpPr/>
      </dsp:nvSpPr>
      <dsp:spPr>
        <a:xfrm>
          <a:off x="2388" y="2627796"/>
          <a:ext cx="3488455" cy="23883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bg1"/>
              </a:solidFill>
            </a:rPr>
            <a:t>Особенность термохимических уравнений заключается в том </a:t>
          </a:r>
          <a:endParaRPr lang="ru-RU" sz="2400" kern="1200" dirty="0">
            <a:solidFill>
              <a:schemeClr val="bg1"/>
            </a:solidFill>
          </a:endParaRPr>
        </a:p>
      </dsp:txBody>
      <dsp:txXfrm>
        <a:off x="118978" y="2744386"/>
        <a:ext cx="3255275" cy="21551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0FAA0C-C17A-4186-9F26-A4555D1FEACE}">
      <dsp:nvSpPr>
        <dsp:cNvPr id="0" name=""/>
        <dsp:cNvSpPr/>
      </dsp:nvSpPr>
      <dsp:spPr>
        <a:xfrm>
          <a:off x="0" y="1512168"/>
          <a:ext cx="4106055" cy="2448270"/>
        </a:xfrm>
        <a:prstGeom prst="roundRect">
          <a:avLst>
            <a:gd name="adj" fmla="val 10000"/>
          </a:avLst>
        </a:prstGeom>
        <a:solidFill>
          <a:schemeClr val="accent6">
            <a:alpha val="8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</a:rPr>
            <a:t>Факторы влияющие на тепловой эффект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71707" y="1583875"/>
        <a:ext cx="3962641" cy="2304856"/>
      </dsp:txXfrm>
    </dsp:sp>
    <dsp:sp modelId="{5409F007-456F-4EFF-8E73-6CC2D2952D6B}">
      <dsp:nvSpPr>
        <dsp:cNvPr id="0" name=""/>
        <dsp:cNvSpPr/>
      </dsp:nvSpPr>
      <dsp:spPr>
        <a:xfrm rot="18443977">
          <a:off x="3550940" y="1597061"/>
          <a:ext cx="282767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827679" y="16062"/>
              </a:lnTo>
            </a:path>
          </a:pathLst>
        </a:custGeom>
        <a:noFill/>
        <a:ln w="28575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>
        <a:off x="4894087" y="1542431"/>
        <a:ext cx="141383" cy="141383"/>
      </dsp:txXfrm>
    </dsp:sp>
    <dsp:sp modelId="{A3E4A075-B94A-446B-9C21-8DD9DC572A23}">
      <dsp:nvSpPr>
        <dsp:cNvPr id="0" name=""/>
        <dsp:cNvSpPr/>
      </dsp:nvSpPr>
      <dsp:spPr>
        <a:xfrm>
          <a:off x="5823504" y="1603"/>
          <a:ext cx="1953357" cy="976678"/>
        </a:xfrm>
        <a:prstGeom prst="roundRect">
          <a:avLst>
            <a:gd name="adj" fmla="val 10000"/>
          </a:avLst>
        </a:prstGeom>
        <a:solidFill>
          <a:schemeClr val="accent6">
            <a:alpha val="7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Природа веществ</a:t>
          </a:r>
          <a:endParaRPr lang="ru-RU" sz="2100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5852110" y="30209"/>
        <a:ext cx="1896145" cy="919466"/>
      </dsp:txXfrm>
    </dsp:sp>
    <dsp:sp modelId="{0799E6A5-D63C-497C-AC68-CD6022277DDE}">
      <dsp:nvSpPr>
        <dsp:cNvPr id="0" name=""/>
        <dsp:cNvSpPr/>
      </dsp:nvSpPr>
      <dsp:spPr>
        <a:xfrm rot="19608962">
          <a:off x="3938723" y="2158651"/>
          <a:ext cx="205211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052112" y="16062"/>
              </a:lnTo>
            </a:path>
          </a:pathLst>
        </a:custGeom>
        <a:noFill/>
        <a:ln w="28575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 dirty="0"/>
        </a:p>
      </dsp:txBody>
      <dsp:txXfrm>
        <a:off x="4913477" y="2123410"/>
        <a:ext cx="102605" cy="102605"/>
      </dsp:txXfrm>
    </dsp:sp>
    <dsp:sp modelId="{6ECDB3E4-2832-449D-851A-7C40E2993A1E}">
      <dsp:nvSpPr>
        <dsp:cNvPr id="0" name=""/>
        <dsp:cNvSpPr/>
      </dsp:nvSpPr>
      <dsp:spPr>
        <a:xfrm>
          <a:off x="5823504" y="1124783"/>
          <a:ext cx="1953357" cy="976678"/>
        </a:xfrm>
        <a:prstGeom prst="roundRect">
          <a:avLst>
            <a:gd name="adj" fmla="val 10000"/>
          </a:avLst>
        </a:prstGeom>
        <a:solidFill>
          <a:schemeClr val="accent6">
            <a:alpha val="7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Масса веществ</a:t>
          </a:r>
          <a:endParaRPr lang="ru-RU" sz="2100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5852110" y="1153389"/>
        <a:ext cx="1896145" cy="919466"/>
      </dsp:txXfrm>
    </dsp:sp>
    <dsp:sp modelId="{C0CAF5D0-0A2B-42C5-A974-99B4A6F3CEBD}">
      <dsp:nvSpPr>
        <dsp:cNvPr id="0" name=""/>
        <dsp:cNvSpPr/>
      </dsp:nvSpPr>
      <dsp:spPr>
        <a:xfrm>
          <a:off x="4106055" y="2720241"/>
          <a:ext cx="171744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717448" y="16062"/>
              </a:lnTo>
            </a:path>
          </a:pathLst>
        </a:custGeom>
        <a:noFill/>
        <a:ln w="28575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4921843" y="2693367"/>
        <a:ext cx="85872" cy="85872"/>
      </dsp:txXfrm>
    </dsp:sp>
    <dsp:sp modelId="{974097FD-B059-4518-8C6F-9C501B8C99A8}">
      <dsp:nvSpPr>
        <dsp:cNvPr id="0" name=""/>
        <dsp:cNvSpPr/>
      </dsp:nvSpPr>
      <dsp:spPr>
        <a:xfrm>
          <a:off x="5823504" y="2247964"/>
          <a:ext cx="1953357" cy="976678"/>
        </a:xfrm>
        <a:prstGeom prst="roundRect">
          <a:avLst>
            <a:gd name="adj" fmla="val 10000"/>
          </a:avLst>
        </a:prstGeom>
        <a:solidFill>
          <a:schemeClr val="accent6">
            <a:alpha val="7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Температура</a:t>
          </a:r>
          <a:endParaRPr lang="ru-RU" sz="2100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5852110" y="2276570"/>
        <a:ext cx="1896145" cy="919466"/>
      </dsp:txXfrm>
    </dsp:sp>
    <dsp:sp modelId="{65B51833-A979-4E14-AC69-9240F30C4DBD}">
      <dsp:nvSpPr>
        <dsp:cNvPr id="0" name=""/>
        <dsp:cNvSpPr/>
      </dsp:nvSpPr>
      <dsp:spPr>
        <a:xfrm rot="1991038">
          <a:off x="3938723" y="3281832"/>
          <a:ext cx="205211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052112" y="16062"/>
              </a:lnTo>
            </a:path>
          </a:pathLst>
        </a:custGeom>
        <a:noFill/>
        <a:ln w="28575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 dirty="0"/>
        </a:p>
      </dsp:txBody>
      <dsp:txXfrm>
        <a:off x="4913477" y="3246591"/>
        <a:ext cx="102605" cy="102605"/>
      </dsp:txXfrm>
    </dsp:sp>
    <dsp:sp modelId="{FC1621E1-B6A0-4F93-B4E6-0678DAA7085A}">
      <dsp:nvSpPr>
        <dsp:cNvPr id="0" name=""/>
        <dsp:cNvSpPr/>
      </dsp:nvSpPr>
      <dsp:spPr>
        <a:xfrm>
          <a:off x="5823504" y="3371145"/>
          <a:ext cx="1953357" cy="976678"/>
        </a:xfrm>
        <a:prstGeom prst="roundRect">
          <a:avLst>
            <a:gd name="adj" fmla="val 10000"/>
          </a:avLst>
        </a:prstGeom>
        <a:solidFill>
          <a:schemeClr val="accent6">
            <a:alpha val="7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Агрегатное состояние</a:t>
          </a:r>
          <a:endParaRPr lang="ru-RU" sz="2100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5852110" y="3399751"/>
        <a:ext cx="1896145" cy="919466"/>
      </dsp:txXfrm>
    </dsp:sp>
    <dsp:sp modelId="{E095D432-3968-41BC-AF28-B5A822323D5F}">
      <dsp:nvSpPr>
        <dsp:cNvPr id="0" name=""/>
        <dsp:cNvSpPr/>
      </dsp:nvSpPr>
      <dsp:spPr>
        <a:xfrm rot="3156023">
          <a:off x="3550940" y="3843422"/>
          <a:ext cx="282767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827679" y="16062"/>
              </a:lnTo>
            </a:path>
          </a:pathLst>
        </a:custGeom>
        <a:noFill/>
        <a:ln w="28575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>
        <a:off x="4894087" y="3788792"/>
        <a:ext cx="141383" cy="141383"/>
      </dsp:txXfrm>
    </dsp:sp>
    <dsp:sp modelId="{2750AAE0-97EE-4549-9714-F22F9EE13F31}">
      <dsp:nvSpPr>
        <dsp:cNvPr id="0" name=""/>
        <dsp:cNvSpPr/>
      </dsp:nvSpPr>
      <dsp:spPr>
        <a:xfrm>
          <a:off x="5823504" y="4494325"/>
          <a:ext cx="1953357" cy="976678"/>
        </a:xfrm>
        <a:prstGeom prst="roundRect">
          <a:avLst>
            <a:gd name="adj" fmla="val 10000"/>
          </a:avLst>
        </a:prstGeom>
        <a:solidFill>
          <a:schemeClr val="accent6">
            <a:alpha val="7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Аллотропная модификация</a:t>
          </a:r>
          <a:endParaRPr lang="ru-RU" sz="2100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5852110" y="4522931"/>
        <a:ext cx="1896145" cy="9194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5B6F5A-A244-4DDF-B65C-8CB78196F97C}" type="datetimeFigureOut">
              <a:rPr lang="ru-RU" smtClean="0"/>
              <a:t>06.12.2013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48858-CEEB-48DE-BD41-A9242FD2A4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6044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C808AE-BF0D-4F9A-B888-F3B204568079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C808AE-BF0D-4F9A-B888-F3B204568079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AFE4A-9164-42D5-ADAA-5D7B82BC4025}" type="datetime1">
              <a:rPr lang="ru-RU" smtClean="0"/>
              <a:t>06.12.2013</a:t>
            </a:fld>
            <a:endParaRPr lang="ru-R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990A9D-3271-4A8E-A292-6CD51993F0C9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FB13-5D92-45C0-85DE-03D647AC5D35}" type="datetime1">
              <a:rPr lang="ru-RU" smtClean="0"/>
              <a:t>06.12.2013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0A9D-3271-4A8E-A292-6CD51993F0C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BA5BF-21AF-4401-8A26-2A0920EEF2E9}" type="datetime1">
              <a:rPr lang="ru-RU" smtClean="0"/>
              <a:t>06.12.2013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0A9D-3271-4A8E-A292-6CD51993F0C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C0E8B-AE3F-4C6E-B34F-283B22FF21CA}" type="datetime1">
              <a:rPr lang="ru-RU" smtClean="0"/>
              <a:t>06.12.2013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0A9D-3271-4A8E-A292-6CD51993F0C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C744-D4AB-4F67-9B42-332484EFD5B9}" type="datetime1">
              <a:rPr lang="ru-RU" smtClean="0"/>
              <a:t>06.12.2013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0A9D-3271-4A8E-A292-6CD51993F0C9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3961-5BCD-4E56-8726-CFCA6DBC3C4F}" type="datetime1">
              <a:rPr lang="ru-RU" smtClean="0"/>
              <a:t>06.12.2013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0A9D-3271-4A8E-A292-6CD51993F0C9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E22E4-0F0F-4C01-8ADE-472CF0A11FFF}" type="datetime1">
              <a:rPr lang="ru-RU" smtClean="0"/>
              <a:t>06.12.2013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0A9D-3271-4A8E-A292-6CD51993F0C9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863F-7961-4A14-9812-89AFEAC0B50A}" type="datetime1">
              <a:rPr lang="ru-RU" smtClean="0"/>
              <a:t>06.12.2013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0A9D-3271-4A8E-A292-6CD51993F0C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8474-AF6E-436E-B50D-E0ADE1AD30DE}" type="datetime1">
              <a:rPr lang="ru-RU" smtClean="0"/>
              <a:t>06.12.2013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0A9D-3271-4A8E-A292-6CD51993F0C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FF490-2052-44BD-829B-7552B8AF5C0D}" type="datetime1">
              <a:rPr lang="ru-RU" smtClean="0"/>
              <a:t>06.12.2013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0A9D-3271-4A8E-A292-6CD51993F0C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0627A-C587-4D78-9C79-EC5D265AE78B}" type="datetime1">
              <a:rPr lang="ru-RU" smtClean="0"/>
              <a:t>06.12.2013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0A9D-3271-4A8E-A292-6CD51993F0C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B022B4F-5BFE-46F5-9EC7-18D63FF70542}" type="datetime1">
              <a:rPr lang="ru-RU" smtClean="0"/>
              <a:t>06.12.2013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0990A9D-3271-4A8E-A292-6CD51993F0C9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564904"/>
            <a:ext cx="8784976" cy="1143000"/>
          </a:xfrm>
          <a:effectLst/>
        </p:spPr>
        <p:txBody>
          <a:bodyPr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Классификация химических реакций по виду энергии, инициирующей реакци</a:t>
            </a:r>
            <a:r>
              <a:rPr lang="ru-RU" dirty="0">
                <a:latin typeface="Arial" pitchFamily="34" charset="0"/>
                <a:cs typeface="Arial" pitchFamily="34" charset="0"/>
              </a:rPr>
              <a:t>ю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0A9D-3271-4A8E-A292-6CD51993F0C9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771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23528" y="476672"/>
            <a:ext cx="6264696" cy="583205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      </a:t>
            </a:r>
          </a:p>
          <a:p>
            <a:pPr>
              <a:buNone/>
            </a:pPr>
            <a:r>
              <a:rPr lang="ru-RU" sz="4400" b="1" dirty="0" smtClean="0">
                <a:solidFill>
                  <a:schemeClr val="tx1"/>
                </a:solidFill>
              </a:rPr>
              <a:t>закон Лавуазье–Лапласа     </a:t>
            </a:r>
            <a:endParaRPr lang="ru-RU" sz="4400" b="1" i="1" dirty="0" smtClean="0">
              <a:solidFill>
                <a:schemeClr val="tx1"/>
              </a:solidFill>
            </a:endParaRPr>
          </a:p>
          <a:p>
            <a:endParaRPr lang="ru-RU" b="1" i="1" u="sng" dirty="0" smtClean="0">
              <a:solidFill>
                <a:schemeClr val="tx1"/>
              </a:solidFill>
            </a:endParaRPr>
          </a:p>
          <a:p>
            <a:r>
              <a:rPr lang="ru-RU" sz="3600" b="1" i="1" dirty="0" smtClean="0">
                <a:solidFill>
                  <a:schemeClr val="tx1"/>
                </a:solidFill>
                <a:latin typeface="+mn-lt"/>
              </a:rPr>
              <a:t>Тепловой эффект прямой реакции всегда равен тепловому эффекту обратной реакции с противоположным знаком.</a:t>
            </a:r>
          </a:p>
          <a:p>
            <a:endParaRPr lang="ru-RU" u="sng" dirty="0">
              <a:solidFill>
                <a:schemeClr val="tx1"/>
              </a:solidFill>
            </a:endParaRPr>
          </a:p>
        </p:txBody>
      </p:sp>
      <p:sp>
        <p:nvSpPr>
          <p:cNvPr id="2" name="AutoShape 2" descr="http://im7-tub-ru.yandex.net/i?id=303303773-13-72&amp;n=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3861048"/>
            <a:ext cx="2219806" cy="270959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868" y="143475"/>
            <a:ext cx="2525266" cy="3055572"/>
          </a:xfrm>
          <a:prstGeom prst="rect">
            <a:avLst/>
          </a:prstGeom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0A9D-3271-4A8E-A292-6CD51993F0C9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73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0800000" flipV="1">
            <a:off x="3419872" y="192923"/>
            <a:ext cx="496855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u="sng" dirty="0">
                <a:latin typeface="Times New Roman" pitchFamily="18" charset="0"/>
                <a:cs typeface="Times New Roman" pitchFamily="18" charset="0"/>
              </a:rPr>
              <a:t>Второй закон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термохимии был сформулирован в 1840 г российским академиком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И. Гессом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Тепловой 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эффект реакции зависит только от начального и конечного состояния веществ и не зависит от промежуточных стадий процесса.</a:t>
            </a:r>
          </a:p>
        </p:txBody>
      </p:sp>
      <p:pic>
        <p:nvPicPr>
          <p:cNvPr id="11266" name="Picture 2" descr="http://pressa.irk.ru/images/editions/kop/2011/n34/860841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75" y="260648"/>
            <a:ext cx="2857500" cy="3600400"/>
          </a:xfrm>
          <a:prstGeom prst="rect">
            <a:avLst/>
          </a:prstGeom>
          <a:noFill/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0A9D-3271-4A8E-A292-6CD51993F0C9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949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innerShdw blurRad="114300">
              <a:prstClr val="black"/>
            </a:innerShdw>
          </a:effectLst>
        </p:spPr>
        <p:txBody>
          <a:bodyPr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100" b="1" dirty="0" smtClean="0">
                <a:ln w="0">
                  <a:noFill/>
                  <a:prstDash val="solid"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Сульфат натрия Na</a:t>
            </a:r>
            <a:r>
              <a:rPr lang="ru-RU" sz="3100" b="1" baseline="-25000" dirty="0" smtClean="0">
                <a:ln w="0">
                  <a:noFill/>
                  <a:prstDash val="solid"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100" b="1" dirty="0" smtClean="0">
                <a:ln w="0">
                  <a:noFill/>
                  <a:prstDash val="solid"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ru-RU" sz="3100" b="1" baseline="-25000" dirty="0" smtClean="0">
                <a:ln w="0">
                  <a:noFill/>
                  <a:prstDash val="solid"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3100" b="1" dirty="0" smtClean="0">
                <a:ln w="0">
                  <a:noFill/>
                  <a:prstDash val="solid"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 можно получить двумя путями из едкого натра NaOH</a:t>
            </a:r>
            <a:r>
              <a:rPr lang="ru-RU" b="1" dirty="0" smtClean="0">
                <a:ln w="0"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ln w="0"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496944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Первый путь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(одностадийный):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NaOH + H</a:t>
            </a:r>
            <a:r>
              <a:rPr lang="en-US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= Na</a:t>
            </a:r>
            <a:r>
              <a:rPr lang="en-US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+ 2 H</a:t>
            </a:r>
            <a:r>
              <a:rPr lang="en-US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 + 131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кДж;</a:t>
            </a:r>
          </a:p>
          <a:p>
            <a:pPr>
              <a:buFont typeface="Wingdings" pitchFamily="2" charset="2"/>
              <a:buChar char="q"/>
            </a:pPr>
            <a:r>
              <a:rPr lang="ru-RU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Второй путь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(двухстадийный):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NaOH + H</a:t>
            </a:r>
            <a:r>
              <a:rPr lang="en-US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Na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+ H</a:t>
            </a:r>
            <a:r>
              <a:rPr lang="en-US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 + 62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кДж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NaHSO</a:t>
            </a:r>
            <a:r>
              <a:rPr lang="en-US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+ NaOH = Na</a:t>
            </a:r>
            <a:r>
              <a:rPr lang="en-US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+ H</a:t>
            </a:r>
            <a:r>
              <a:rPr lang="en-US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 + 69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кДж</a:t>
            </a:r>
          </a:p>
          <a:p>
            <a:pPr>
              <a:buFont typeface="Wingdings" pitchFamily="2" charset="2"/>
              <a:buChar char="q"/>
            </a:pPr>
            <a:r>
              <a:rPr lang="ru-RU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складывая тепловые эффекты двух последовательных реакций в способе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(2) мы получаем тот же тепловой эффект, что и для способа (1): 65 кДж + 69 кДж = 131 кДж</a:t>
            </a:r>
          </a:p>
          <a:p>
            <a:pPr>
              <a:buNone/>
            </a:pP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0A9D-3271-4A8E-A292-6CD51993F0C9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447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/>
              <a:t>Энтальпия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525963"/>
          </a:xfrm>
        </p:spPr>
        <p:txBody>
          <a:bodyPr>
            <a:normAutofit/>
          </a:bodyPr>
          <a:lstStyle/>
          <a:p>
            <a:r>
              <a:rPr lang="ru-RU" sz="3200" b="1" i="1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Энтальпия</a:t>
            </a: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это определенное свойство вещества, оно является мерой энергии, накапливаемой веществом при его образовании.</a:t>
            </a:r>
          </a:p>
          <a:p>
            <a:endParaRPr lang="ru-RU" sz="32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Величина, характеризующая теплосодержание</a:t>
            </a:r>
            <a:r>
              <a:rPr lang="en-US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∆ </a:t>
            </a: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</a:p>
          <a:p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0A9D-3271-4A8E-A292-6CD51993F0C9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488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579296" cy="1012974"/>
          </a:xfrm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pPr>
              <a:lnSpc>
                <a:spcPct val="100000"/>
              </a:lnSpc>
            </a:pPr>
            <a:r>
              <a:rPr lang="ru-RU" sz="4400" b="1" i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Энтальпия и тепловой эффект противоположны по знаку</a:t>
            </a:r>
            <a:endParaRPr lang="ru-RU" sz="4400" b="1" i="1" dirty="0"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753544"/>
            <a:ext cx="8363272" cy="4104456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экзотермических реакциях</a:t>
            </a:r>
            <a:r>
              <a:rPr lang="ru-RU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когда тепло выделяется, 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 отрицательно. </a:t>
            </a:r>
          </a:p>
          <a:p>
            <a:endParaRPr lang="ru-RU" sz="32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эндотермических</a:t>
            </a:r>
            <a:r>
              <a:rPr lang="ru-RU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реакциях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(тепло поглощается) и</a:t>
            </a:r>
            <a:r>
              <a:rPr lang="ru-RU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 положительно.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0A9D-3271-4A8E-A292-6CD51993F0C9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541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ru-RU" baseline="-25000" dirty="0" smtClean="0"/>
              <a:t>(г)</a:t>
            </a:r>
            <a:r>
              <a:rPr lang="en-US" dirty="0" smtClean="0"/>
              <a:t> + Cl</a:t>
            </a:r>
            <a:r>
              <a:rPr lang="en-US" baseline="-25000" dirty="0" smtClean="0"/>
              <a:t>2</a:t>
            </a:r>
            <a:r>
              <a:rPr lang="ru-RU" baseline="-25000" dirty="0" smtClean="0"/>
              <a:t>(г)</a:t>
            </a:r>
            <a:r>
              <a:rPr lang="en-US" dirty="0" smtClean="0"/>
              <a:t>=2HCl</a:t>
            </a:r>
            <a:r>
              <a:rPr lang="ru-RU" baseline="-25000" dirty="0" smtClean="0"/>
              <a:t>(г)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332037"/>
            <a:ext cx="8229600" cy="397728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200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H-H 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= 436 </a:t>
            </a:r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кДж/моль, Е</a:t>
            </a:r>
            <a:r>
              <a:rPr lang="en-US" sz="3200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Cl-Cl 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= 240 </a:t>
            </a:r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кДж/моль,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200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H-Cl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=430 </a:t>
            </a:r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кДж/моль,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3200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= 2 ∙ 430 – </a:t>
            </a:r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1 ∙ 436 </a:t>
            </a:r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1 ∙ 240</a:t>
            </a:r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184 </a:t>
            </a:r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кДж.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3200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кон.</a:t>
            </a:r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3200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исх.</a:t>
            </a:r>
            <a:endParaRPr lang="ru-RU" sz="32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051720" y="4797152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635896" y="4797152"/>
            <a:ext cx="25202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0A9D-3271-4A8E-A292-6CD51993F0C9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006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Для расчета тепловых эффектов реакций используют значения </a:t>
            </a:r>
            <a:r>
              <a:rPr lang="ru-RU" sz="2800" b="1" i="1" dirty="0" smtClean="0">
                <a:solidFill>
                  <a:schemeClr val="tx1"/>
                </a:solidFill>
              </a:rPr>
              <a:t>величин теплот образования </a:t>
            </a:r>
            <a:r>
              <a:rPr lang="ru-RU" sz="2800" dirty="0" smtClean="0">
                <a:solidFill>
                  <a:schemeClr val="tx1"/>
                </a:solidFill>
              </a:rPr>
              <a:t>всех участвующих в реакции химических соединений( исходных веществ и продуктов реакции).</a:t>
            </a:r>
          </a:p>
          <a:p>
            <a:pPr marL="0" indent="0">
              <a:buNone/>
            </a:pPr>
            <a:endParaRPr lang="ru-RU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800" b="1" i="1" dirty="0" smtClean="0">
                <a:solidFill>
                  <a:schemeClr val="tx1"/>
                </a:solidFill>
              </a:rPr>
              <a:t>Теплота образования соединения (</a:t>
            </a:r>
            <a:r>
              <a:rPr lang="en-US" sz="2800" b="1" i="1" dirty="0" smtClean="0">
                <a:solidFill>
                  <a:schemeClr val="tx1"/>
                </a:solidFill>
              </a:rPr>
              <a:t>Q </a:t>
            </a:r>
            <a:r>
              <a:rPr lang="ru-RU" sz="2800" b="1" i="1" baseline="-25000" dirty="0" smtClean="0">
                <a:solidFill>
                  <a:schemeClr val="tx1"/>
                </a:solidFill>
              </a:rPr>
              <a:t>обр.</a:t>
            </a:r>
            <a:r>
              <a:rPr lang="ru-RU" sz="2800" b="1" i="1" dirty="0" smtClean="0">
                <a:solidFill>
                  <a:schemeClr val="tx1"/>
                </a:solidFill>
              </a:rPr>
              <a:t>) </a:t>
            </a:r>
            <a:r>
              <a:rPr lang="ru-RU" sz="2800" dirty="0" smtClean="0">
                <a:solidFill>
                  <a:schemeClr val="tx1"/>
                </a:solidFill>
              </a:rPr>
              <a:t>– это тепловой эффект реакции образования одного моля соединения из простых веществ, устойчивых в стандартных условиях ( 25 ˚С, 1 атм.)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0A9D-3271-4A8E-A292-6CD51993F0C9}" type="slidenum">
              <a:rPr lang="ru-RU" smtClean="0"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082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/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lang="ru-RU" sz="4000" dirty="0" smtClean="0">
                <a:cs typeface="Times New Roman" pitchFamily="18" charset="0"/>
              </a:rPr>
              <a:t>Как вычислить тепловой эффект реакции</a:t>
            </a:r>
            <a:endParaRPr lang="ru-RU" sz="4000" dirty="0"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tx1"/>
                </a:solidFill>
              </a:rPr>
              <a:t>Тепловой эффект химической реакции равен разности суммы теплот образования продуктов реакции</a:t>
            </a:r>
            <a:r>
              <a:rPr lang="ru-RU" b="1" dirty="0" smtClean="0">
                <a:solidFill>
                  <a:schemeClr val="tx1"/>
                </a:solidFill>
              </a:rPr>
              <a:t> </a:t>
            </a:r>
            <a:r>
              <a:rPr lang="ru-RU" b="1" i="1" dirty="0" smtClean="0">
                <a:solidFill>
                  <a:schemeClr val="tx1"/>
                </a:solidFill>
              </a:rPr>
              <a:t>и</a:t>
            </a:r>
            <a:r>
              <a:rPr lang="ru-RU" b="1" dirty="0" smtClean="0">
                <a:solidFill>
                  <a:schemeClr val="tx1"/>
                </a:solidFill>
              </a:rPr>
              <a:t> </a:t>
            </a:r>
            <a:r>
              <a:rPr lang="ru-RU" b="1" i="1" dirty="0" smtClean="0">
                <a:solidFill>
                  <a:schemeClr val="tx1"/>
                </a:solidFill>
              </a:rPr>
              <a:t>суммы теплот образования исходных веществ</a:t>
            </a:r>
            <a:r>
              <a:rPr lang="ru-RU" b="1" dirty="0" smtClean="0">
                <a:solidFill>
                  <a:schemeClr val="tx1"/>
                </a:solidFill>
              </a:rPr>
              <a:t> </a:t>
            </a:r>
            <a:r>
              <a:rPr lang="ru-RU" dirty="0" smtClean="0">
                <a:solidFill>
                  <a:schemeClr val="tx1"/>
                </a:solidFill>
              </a:rPr>
              <a:t>(суммирование проводится с учетом числа молей веществ, участвующих в реакции, т. е. стехиометрических коэффициентов в уравнении протекающей реакции):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∆H = H</a:t>
            </a:r>
            <a:r>
              <a:rPr lang="ru-RU" baseline="-25000" dirty="0" smtClean="0">
                <a:solidFill>
                  <a:schemeClr val="tx1"/>
                </a:solidFill>
              </a:rPr>
              <a:t>кон.</a:t>
            </a:r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en-US" dirty="0" smtClean="0">
                <a:solidFill>
                  <a:schemeClr val="tx1"/>
                </a:solidFill>
              </a:rPr>
              <a:t>H</a:t>
            </a:r>
            <a:r>
              <a:rPr lang="ru-RU" baseline="-25000" dirty="0" smtClean="0">
                <a:solidFill>
                  <a:schemeClr val="tx1"/>
                </a:solidFill>
              </a:rPr>
              <a:t>исх.</a:t>
            </a:r>
            <a:r>
              <a:rPr lang="ru-RU" dirty="0" smtClean="0">
                <a:solidFill>
                  <a:schemeClr val="tx1"/>
                </a:solidFill>
              </a:rPr>
              <a:t> 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0A9D-3271-4A8E-A292-6CD51993F0C9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996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683568" y="14988"/>
            <a:ext cx="7704856" cy="648072"/>
          </a:xfrm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</a:rPr>
              <a:t>Задача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219256" cy="5904656"/>
          </a:xfrm>
          <a:noFill/>
          <a:ln w="3175">
            <a:solidFill>
              <a:schemeClr val="bg1"/>
            </a:solidFill>
          </a:ln>
        </p:spPr>
        <p:txBody>
          <a:bodyPr>
            <a:normAutofit fontScale="92500"/>
          </a:bodyPr>
          <a:lstStyle/>
          <a:p>
            <a:pPr marL="87313" indent="0">
              <a:buNone/>
            </a:pPr>
            <a:r>
              <a:rPr lang="ru-RU" sz="3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соединении 18  г алюминия с кислородом выделяется 547 кДж теплоты. Составьте термохимическое уравнение этой реакции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Решение</a:t>
            </a:r>
          </a:p>
          <a:p>
            <a:pPr lvl="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Составить уравнение.  3О</a:t>
            </a:r>
            <a:r>
              <a:rPr lang="ru-RU" sz="24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+ 4А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2А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4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+ Х кДж</a:t>
            </a:r>
          </a:p>
          <a:p>
            <a:pPr lvl="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Вычислить количество вещества содержащего 18 г алюминия.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(А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= 18г : 27г/моль =0,67 моль</a:t>
            </a:r>
          </a:p>
          <a:p>
            <a:pPr lvl="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Составить и решить пропорцию.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окислении 0,67 моль алюминия выделяется 547 кДж теплоты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окислении 4 моль алюминия выделяется Х кДж теплоты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 = 4 •547 : 0,67 = 3265,67 кДж</a:t>
            </a:r>
          </a:p>
          <a:p>
            <a:pPr lvl="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Составим  термохимическое уравнение этой реакции.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3О</a:t>
            </a:r>
            <a:r>
              <a:rPr lang="ru-RU" sz="24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+ 4А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2А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4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+ 2365 кДж</a:t>
            </a:r>
          </a:p>
          <a:p>
            <a:pPr marL="355600" indent="-219075">
              <a:buNone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0A9D-3271-4A8E-A292-6CD51993F0C9}" type="slidenum">
              <a:rPr lang="ru-RU" smtClean="0"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129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07504"/>
          </a:xfrm>
        </p:spPr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сгорании 7 г этилена выделяется 350 кДж теплоты. Определите тепловой эффект реакции.</a:t>
            </a:r>
          </a:p>
          <a:p>
            <a:pPr marL="514350" indent="-514350">
              <a:buFont typeface="+mj-lt"/>
              <a:buAutoNum type="arabicPeriod"/>
            </a:pP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Термохимическое уравнение реакции полного сгорания ацетилена: 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2С</a:t>
            </a:r>
            <a:r>
              <a:rPr lang="ru-RU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+ 5 О</a:t>
            </a:r>
            <a:r>
              <a:rPr lang="ru-RU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4 СО</a:t>
            </a:r>
            <a:r>
              <a:rPr lang="ru-RU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+ 2 Н</a:t>
            </a:r>
            <a:r>
              <a:rPr lang="ru-RU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+ 2610 кДж.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Сколько теплоты выделяется при сгорании 1,12 ацетилена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основании того, что при сжигании 6,5 г цинка выделяется теплота, равная 34,8 кДж, определите теплоту образования оксида цинка.</a:t>
            </a:r>
          </a:p>
          <a:p>
            <a:pPr marL="514350" indent="-514350">
              <a:buFont typeface="+mj-lt"/>
              <a:buAutoNum type="arabicPeriod" startAt="3"/>
            </a:pP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0A9D-3271-4A8E-A292-6CD51993F0C9}" type="slidenum">
              <a:rPr lang="ru-RU" smtClean="0"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773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955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b="1" i="1" dirty="0">
                <a:latin typeface="Arial" pitchFamily="34" charset="0"/>
                <a:cs typeface="Arial" pitchFamily="34" charset="0"/>
              </a:rPr>
              <a:t>Классификация химических реакций по виду энергии, инициирующей реакцию</a:t>
            </a:r>
            <a:endParaRPr lang="ru-RU" sz="28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i="1" u="sng" dirty="0" smtClean="0">
                <a:solidFill>
                  <a:schemeClr val="tx1"/>
                </a:solidFill>
              </a:rPr>
              <a:t>Фотохимические реакции. </a:t>
            </a:r>
            <a:r>
              <a:rPr lang="ru-RU" dirty="0" smtClean="0">
                <a:solidFill>
                  <a:schemeClr val="tx1"/>
                </a:solidFill>
              </a:rPr>
              <a:t>Их инициирует световая энергия</a:t>
            </a:r>
          </a:p>
          <a:p>
            <a:pPr marL="457200" indent="-457200">
              <a:buFont typeface="+mj-lt"/>
              <a:buAutoNum type="arabicPeriod"/>
            </a:pPr>
            <a:endParaRPr lang="ru-RU" i="1" u="sng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i="1" u="sng" dirty="0" smtClean="0">
                <a:solidFill>
                  <a:schemeClr val="tx1"/>
                </a:solidFill>
              </a:rPr>
              <a:t>Радиационные реакции. </a:t>
            </a:r>
            <a:r>
              <a:rPr lang="ru-RU" dirty="0" smtClean="0">
                <a:solidFill>
                  <a:schemeClr val="tx1"/>
                </a:solidFill>
              </a:rPr>
              <a:t>Они инициируются излучениями большой энергии – рентгеновскими лучами, ядерными излучениями</a:t>
            </a:r>
          </a:p>
          <a:p>
            <a:pPr marL="457200" indent="-457200">
              <a:buFont typeface="+mj-lt"/>
              <a:buAutoNum type="arabicPeriod"/>
            </a:pPr>
            <a:endParaRPr lang="ru-RU" i="1" u="sng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i="1" u="sng" dirty="0" smtClean="0">
                <a:solidFill>
                  <a:schemeClr val="tx1"/>
                </a:solidFill>
              </a:rPr>
              <a:t>Электрохимические реакции.  </a:t>
            </a:r>
            <a:r>
              <a:rPr lang="ru-RU" dirty="0" smtClean="0">
                <a:solidFill>
                  <a:schemeClr val="tx1"/>
                </a:solidFill>
              </a:rPr>
              <a:t>Их инициирует электрический ток.</a:t>
            </a:r>
          </a:p>
          <a:p>
            <a:pPr marL="457200" indent="-457200">
              <a:buFont typeface="+mj-lt"/>
              <a:buAutoNum type="arabicPeriod"/>
            </a:pPr>
            <a:endParaRPr lang="ru-RU" b="1" i="1" u="sng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b="1" i="1" u="sng" dirty="0" smtClean="0">
                <a:solidFill>
                  <a:schemeClr val="tx1"/>
                </a:solidFill>
              </a:rPr>
              <a:t>Термохимические реакции.</a:t>
            </a:r>
            <a:r>
              <a:rPr lang="ru-RU" i="1" u="sng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Их инициирует тепловая энергия.</a:t>
            </a:r>
            <a:endParaRPr lang="ru-RU" i="1" u="sng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0A9D-3271-4A8E-A292-6CD51993F0C9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008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7688" indent="-7938">
              <a:buFont typeface="Arial" pitchFamily="34" charset="0"/>
              <a:buChar char="•"/>
            </a:pPr>
            <a:endParaRPr lang="ru-RU" sz="3600" dirty="0" smtClean="0">
              <a:solidFill>
                <a:schemeClr val="tx1"/>
              </a:solidFill>
            </a:endParaRPr>
          </a:p>
          <a:p>
            <a:pPr marL="547688" indent="-7938">
              <a:buFont typeface="Arial" pitchFamily="34" charset="0"/>
              <a:buChar char="•"/>
            </a:pPr>
            <a:r>
              <a:rPr lang="ru-RU" sz="3600" dirty="0" smtClean="0">
                <a:solidFill>
                  <a:schemeClr val="tx1"/>
                </a:solidFill>
              </a:rPr>
              <a:t>Изучить материал учебника параграф 12, </a:t>
            </a:r>
          </a:p>
          <a:p>
            <a:pPr marL="547688" indent="-7938">
              <a:buFont typeface="Arial" pitchFamily="34" charset="0"/>
              <a:buChar char="•"/>
            </a:pPr>
            <a:endParaRPr lang="ru-RU" sz="3600" dirty="0" smtClean="0">
              <a:solidFill>
                <a:schemeClr val="tx1"/>
              </a:solidFill>
            </a:endParaRPr>
          </a:p>
          <a:p>
            <a:pPr marL="547688" indent="-7938">
              <a:buFont typeface="Arial" pitchFamily="34" charset="0"/>
              <a:buChar char="•"/>
            </a:pPr>
            <a:r>
              <a:rPr lang="ru-RU" sz="3600" dirty="0" smtClean="0">
                <a:solidFill>
                  <a:schemeClr val="tx1"/>
                </a:solidFill>
              </a:rPr>
              <a:t>выполнить задания № 4 с. 79; </a:t>
            </a:r>
          </a:p>
          <a:p>
            <a:pPr marL="547688" indent="-7938">
              <a:buFont typeface="Arial" pitchFamily="34" charset="0"/>
              <a:buChar char="•"/>
            </a:pP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0A9D-3271-4A8E-A292-6CD51993F0C9}" type="slidenum">
              <a:rPr lang="ru-RU" smtClean="0"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990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556792"/>
            <a:ext cx="8229600" cy="378904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7200" b="1" i="1" dirty="0" smtClean="0">
                <a:solidFill>
                  <a:schemeClr val="tx2">
                    <a:lumMod val="75000"/>
                  </a:schemeClr>
                </a:solidFill>
              </a:rPr>
              <a:t>Тепловой эффект химических реакций</a:t>
            </a:r>
            <a:endParaRPr lang="ru-RU" sz="72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0A9D-3271-4A8E-A292-6CD51993F0C9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175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i="1" dirty="0">
                <a:solidFill>
                  <a:schemeClr val="tx2">
                    <a:lumMod val="75000"/>
                  </a:schemeClr>
                </a:solidFill>
              </a:rPr>
              <a:t>Тепловой эффект химических реакций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	Количество теплоты, которое </a:t>
            </a:r>
            <a:r>
              <a:rPr lang="ru-RU" sz="28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выделяется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8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поглощается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результате реакции, называют </a:t>
            </a:r>
            <a:r>
              <a:rPr lang="ru-RU" sz="28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тепловым эффектом</a:t>
            </a:r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данной реакции.</a:t>
            </a:r>
          </a:p>
          <a:p>
            <a:pPr marL="0" indent="0">
              <a:buNone/>
            </a:pP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обычно обозначают символом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Q.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 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baseline="-25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кон.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baseline="-25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исх.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выражают в 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Дж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кДж</a:t>
            </a:r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2Н</a:t>
            </a:r>
            <a:r>
              <a:rPr lang="ru-RU" sz="28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2(г)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О</a:t>
            </a:r>
            <a:r>
              <a:rPr lang="ru-RU" sz="28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2(г)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2Н</a:t>
            </a:r>
            <a:r>
              <a:rPr lang="ru-RU" sz="28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(ж)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+ 484 кДж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0A9D-3271-4A8E-A292-6CD51993F0C9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222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festival.1september.ru/articles/526561/5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536" y="0"/>
            <a:ext cx="8748464" cy="371703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11560" y="4273272"/>
            <a:ext cx="32861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и</a:t>
            </a:r>
            <a:r>
              <a:rPr lang="ru-RU" sz="2800" b="1" dirty="0" smtClean="0"/>
              <a:t>дут </a:t>
            </a:r>
            <a:r>
              <a:rPr lang="ru-RU" sz="2800" b="1" i="1" dirty="0" smtClean="0">
                <a:solidFill>
                  <a:srgbClr val="FF0000"/>
                </a:solidFill>
              </a:rPr>
              <a:t>с выделением </a:t>
            </a:r>
            <a:r>
              <a:rPr lang="ru-RU" sz="2800" b="1" dirty="0" smtClean="0"/>
              <a:t>энергии</a:t>
            </a:r>
            <a:r>
              <a:rPr lang="en-US" sz="2800" b="1" dirty="0" smtClean="0"/>
              <a:t>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en-US" sz="2800" b="1" dirty="0" smtClean="0"/>
              <a:t>S + O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= SO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</a:t>
            </a:r>
            <a:r>
              <a:rPr lang="en-US" sz="2800" b="1" i="1" dirty="0" smtClean="0">
                <a:solidFill>
                  <a:srgbClr val="FF0000"/>
                </a:solidFill>
              </a:rPr>
              <a:t>+ Q</a:t>
            </a:r>
            <a:r>
              <a:rPr lang="ru-RU" sz="2800" b="1" i="1" dirty="0" smtClean="0">
                <a:solidFill>
                  <a:srgbClr val="FF0000"/>
                </a:solidFill>
              </a:rPr>
              <a:t> 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00694" y="4357694"/>
            <a:ext cx="350046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и</a:t>
            </a:r>
            <a:r>
              <a:rPr lang="ru-RU" sz="2800" b="1" dirty="0" smtClean="0"/>
              <a:t>дут </a:t>
            </a:r>
            <a:r>
              <a:rPr lang="ru-RU" sz="2800" b="1" i="1" dirty="0" smtClean="0">
                <a:solidFill>
                  <a:srgbClr val="FF0000"/>
                </a:solidFill>
              </a:rPr>
              <a:t>с поглощением </a:t>
            </a:r>
            <a:r>
              <a:rPr lang="ru-RU" sz="2800" b="1" dirty="0" smtClean="0"/>
              <a:t>энергии </a:t>
            </a:r>
            <a:br>
              <a:rPr lang="ru-RU" sz="2800" b="1" dirty="0" smtClean="0"/>
            </a:br>
            <a:r>
              <a:rPr lang="en-US" sz="2800" b="1" dirty="0" smtClean="0"/>
              <a:t>N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+ O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= 2NO </a:t>
            </a:r>
            <a:r>
              <a:rPr lang="en-US" sz="2800" b="1" dirty="0" smtClean="0">
                <a:solidFill>
                  <a:srgbClr val="FF0000"/>
                </a:solidFill>
              </a:rPr>
              <a:t>–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Q</a:t>
            </a:r>
            <a:r>
              <a:rPr lang="ru-RU" sz="2800" b="1" dirty="0" smtClean="0"/>
              <a:t> </a:t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0A9D-3271-4A8E-A292-6CD51993F0C9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291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14290"/>
            <a:ext cx="8826184" cy="18573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от  греческого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/>
            </a:r>
            <a:br>
              <a:rPr lang="ru-RU" b="1" dirty="0" smtClean="0">
                <a:solidFill>
                  <a:schemeClr val="accent5">
                    <a:lumMod val="50000"/>
                  </a:schemeClr>
                </a:solidFill>
                <a:effectLst/>
              </a:rPr>
            </a:b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«эндо-»            «экзо-»</a:t>
            </a:r>
            <a:br>
              <a:rPr lang="ru-RU" b="1" dirty="0" smtClean="0">
                <a:solidFill>
                  <a:schemeClr val="accent5">
                    <a:lumMod val="50000"/>
                  </a:schemeClr>
                </a:solidFill>
                <a:effectLst/>
              </a:rPr>
            </a:b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внутрь             наружу</a:t>
            </a:r>
            <a:endParaRPr lang="ru-RU" b="1" dirty="0">
              <a:solidFill>
                <a:schemeClr val="accent5">
                  <a:lumMod val="50000"/>
                </a:schemeClr>
              </a:solidFill>
              <a:effectLst/>
            </a:endParaRPr>
          </a:p>
        </p:txBody>
      </p:sp>
      <p:pic>
        <p:nvPicPr>
          <p:cNvPr id="4" name="Содержимое 3" descr="http://him.1september.ru/2007/06/24-1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59632" y="2060848"/>
            <a:ext cx="6624736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0A9D-3271-4A8E-A292-6CD51993F0C9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579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995560872"/>
              </p:ext>
            </p:extLst>
          </p:nvPr>
        </p:nvGraphicFramePr>
        <p:xfrm>
          <a:off x="899592" y="476672"/>
          <a:ext cx="7920880" cy="5016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331640" y="5733256"/>
            <a:ext cx="6624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/>
              <a:t>С + </a:t>
            </a:r>
            <a:r>
              <a:rPr lang="en-US" sz="3600" b="1" dirty="0"/>
              <a:t>O</a:t>
            </a:r>
            <a:r>
              <a:rPr lang="ru-RU" sz="3600" b="1" baseline="-25000" dirty="0"/>
              <a:t>2</a:t>
            </a:r>
            <a:r>
              <a:rPr lang="ru-RU" sz="3600" b="1" dirty="0"/>
              <a:t> </a:t>
            </a:r>
            <a:r>
              <a:rPr lang="ru-RU" sz="3600" dirty="0"/>
              <a:t>→</a:t>
            </a:r>
            <a:r>
              <a:rPr lang="ru-RU" sz="3600" b="1" dirty="0"/>
              <a:t> С</a:t>
            </a:r>
            <a:r>
              <a:rPr lang="en-US" sz="3600" b="1" dirty="0"/>
              <a:t>O</a:t>
            </a:r>
            <a:r>
              <a:rPr lang="ru-RU" sz="3600" b="1" baseline="-25000" dirty="0"/>
              <a:t>2</a:t>
            </a:r>
            <a:r>
              <a:rPr lang="ru-RU" sz="3600" b="1" dirty="0"/>
              <a:t>  +394 кДж</a:t>
            </a:r>
            <a:endParaRPr lang="ru-RU" sz="3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0A9D-3271-4A8E-A292-6CD51993F0C9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438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8640"/>
            <a:ext cx="8229600" cy="4525963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термохимических уравнениях необходимо указывать </a:t>
            </a:r>
            <a:r>
              <a:rPr lang="ru-RU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агрегатные состояния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веществ с помощью буквенных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индексов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032515999"/>
              </p:ext>
            </p:extLst>
          </p:nvPr>
        </p:nvGraphicFramePr>
        <p:xfrm>
          <a:off x="323528" y="1268760"/>
          <a:ext cx="8712968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0A9D-3271-4A8E-A292-6CD51993F0C9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723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19256" cy="1858218"/>
          </a:xfrm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pPr>
              <a:lnSpc>
                <a:spcPct val="100000"/>
              </a:lnSpc>
            </a:pPr>
            <a:r>
              <a:rPr lang="ru-RU" sz="3200" b="1" i="1" dirty="0" smtClean="0">
                <a:ln w="0">
                  <a:noFill/>
                  <a:prstDash val="solid"/>
                  <a:miter lim="800000"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Раздел химии, занимающийся изучением превращения энергии в химических реакциях, называется ТЕРМОХИМИЕЙ</a:t>
            </a:r>
            <a:r>
              <a:rPr lang="ru-RU" b="1" i="1" dirty="0" smtClean="0">
                <a:ln w="0">
                  <a:noFill/>
                  <a:prstDash val="solid"/>
                  <a:miter lim="800000"/>
                </a:ln>
                <a:solidFill>
                  <a:schemeClr val="tx1"/>
                </a:solidFill>
                <a:effectLst/>
              </a:rPr>
              <a:t>.</a:t>
            </a:r>
            <a:endParaRPr lang="ru-RU" b="1" i="1" dirty="0">
              <a:ln w="0">
                <a:noFill/>
                <a:prstDash val="solid"/>
                <a:miter lim="800000"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3717032"/>
            <a:ext cx="8075240" cy="2232248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Существует два важнейших закона термохимии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     Первый из них, </a:t>
            </a:r>
            <a:r>
              <a:rPr lang="ru-RU" b="1" dirty="0" smtClean="0">
                <a:solidFill>
                  <a:schemeClr val="tx1"/>
                </a:solidFill>
              </a:rPr>
              <a:t>закон Лавуазье–Лапласа</a:t>
            </a:r>
            <a:r>
              <a:rPr lang="ru-RU" dirty="0" smtClean="0">
                <a:solidFill>
                  <a:schemeClr val="tx1"/>
                </a:solidFill>
              </a:rPr>
              <a:t>,     формулируется следующим образом:</a:t>
            </a:r>
          </a:p>
          <a:p>
            <a:endParaRPr lang="ru-RU" b="1" i="1" dirty="0" smtClean="0"/>
          </a:p>
          <a:p>
            <a:endParaRPr lang="ru-RU" u="sng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0A9D-3271-4A8E-A292-6CD51993F0C9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174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130</TotalTime>
  <Words>520</Words>
  <Application>Microsoft Office PowerPoint</Application>
  <PresentationFormat>Экран (4:3)</PresentationFormat>
  <Paragraphs>117</Paragraphs>
  <Slides>20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Исполнительная</vt:lpstr>
      <vt:lpstr>Классификация химических реакций по виду энергии, инициирующей реакцию</vt:lpstr>
      <vt:lpstr>Классификация химических реакций по виду энергии, инициирующей реакцию</vt:lpstr>
      <vt:lpstr>Тепловой эффект химических реакций</vt:lpstr>
      <vt:lpstr>Тепловой эффект химических реакций</vt:lpstr>
      <vt:lpstr>Презентация PowerPoint</vt:lpstr>
      <vt:lpstr>от  греческого «эндо-»            «экзо-» внутрь             наружу</vt:lpstr>
      <vt:lpstr>Презентация PowerPoint</vt:lpstr>
      <vt:lpstr>Презентация PowerPoint</vt:lpstr>
      <vt:lpstr>Раздел химии, занимающийся изучением превращения энергии в химических реакциях, называется ТЕРМОХИМИЕЙ.</vt:lpstr>
      <vt:lpstr>Презентация PowerPoint</vt:lpstr>
      <vt:lpstr>Презентация PowerPoint</vt:lpstr>
      <vt:lpstr> Сульфат натрия Na2SO4 можно получить двумя путями из едкого натра NaOH.</vt:lpstr>
      <vt:lpstr>Энтальпия</vt:lpstr>
      <vt:lpstr>Энтальпия и тепловой эффект противоположны по знаку</vt:lpstr>
      <vt:lpstr>H2(г) + Cl2(г)=2HCl(г)</vt:lpstr>
      <vt:lpstr>Презентация PowerPoint</vt:lpstr>
      <vt:lpstr>Как вычислить тепловой эффект реакции</vt:lpstr>
      <vt:lpstr>Задача </vt:lpstr>
      <vt:lpstr>Задачи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03. 12.13</dc:title>
  <dc:creator>Светлана</dc:creator>
  <cp:lastModifiedBy>Светлана</cp:lastModifiedBy>
  <cp:revision>14</cp:revision>
  <dcterms:created xsi:type="dcterms:W3CDTF">2013-12-02T11:31:19Z</dcterms:created>
  <dcterms:modified xsi:type="dcterms:W3CDTF">2013-12-06T06:06:49Z</dcterms:modified>
</cp:coreProperties>
</file>