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58" r:id="rId5"/>
    <p:sldId id="259" r:id="rId6"/>
    <p:sldId id="264" r:id="rId7"/>
    <p:sldId id="265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  <a:srgbClr val="FF9966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78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1357298"/>
            <a:ext cx="578647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1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</a:rPr>
              <a:t>Осень</a:t>
            </a:r>
            <a:endParaRPr lang="ru-RU" sz="12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5984" y="3357562"/>
            <a:ext cx="44202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Времена года</a:t>
            </a:r>
            <a:endParaRPr lang="ru-RU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928726" y="5786454"/>
            <a:ext cx="492922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Автор: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Хабибулина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Т. В.</a:t>
            </a:r>
          </a:p>
          <a:p>
            <a:pPr algn="ctr"/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ГБДОУ № 66 Кировский р-н</a:t>
            </a:r>
          </a:p>
          <a:p>
            <a:pPr algn="ctr"/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г. Санкт-Петербург</a:t>
            </a:r>
          </a:p>
          <a:p>
            <a:pPr algn="ctr"/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ru-RU" sz="2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535781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Презентация к НОД по развитию речи и ознакомлению с окружающим миром в средней группе   </a:t>
            </a:r>
            <a:endParaRPr lang="ru-RU" sz="2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Презентация используется в качестве наглядного </a:t>
            </a:r>
          </a:p>
          <a:p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материала  для закрепления знаний об осени.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28736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Задачи: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2571744"/>
            <a:ext cx="9144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Вовлечь детей в разговор при рассматривании</a:t>
            </a:r>
          </a:p>
          <a:p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предметных и сюжетных картин.</a:t>
            </a:r>
          </a:p>
          <a:p>
            <a:endParaRPr lang="ru-RU" sz="2800" b="1" i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Сформировать умение вести диалог с педагогом:</a:t>
            </a:r>
          </a:p>
          <a:p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слушать и понимать вопрос, отвечать,    </a:t>
            </a:r>
          </a:p>
          <a:p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опираясь на наглядный материал.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"/>
            <a:ext cx="9144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Осенью природа готовится к зиме: </a:t>
            </a:r>
          </a:p>
          <a:p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деревья сбрасывают листья, птицы улетают в 	теплые края, звери в лесах одеваются в теплые 	шубки, готовят норы для зимовки.</a:t>
            </a:r>
            <a:endParaRPr lang="ru-RU" sz="2800" b="1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Documents and Settings\Admin\Рабочий стол\sertifikat\картинки\3213_9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2000240"/>
            <a:ext cx="3143272" cy="20907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52" name="Picture 4" descr="C:\Documents and Settings\Admin\Рабочий стол\sertifikat\картинки\d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4214818"/>
            <a:ext cx="3143272" cy="22079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6" name="Picture 2" descr="C:\Documents and Settings\Admin\Рабочий стол\sertifikat\картинки\qwq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96963" y="2000240"/>
            <a:ext cx="3008477" cy="43576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1538" y="0"/>
            <a:ext cx="67897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Деревья нашего края</a:t>
            </a:r>
            <a:endParaRPr lang="ru-RU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3074" name="Picture 2" descr="C:\Documents and Settings\Admin\Рабочий стол\sertifikat\картинки\dafx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071546"/>
            <a:ext cx="6072230" cy="56404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71538" y="214290"/>
            <a:ext cx="72519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Рябина – любимое лакомство птиц и зверей</a:t>
            </a:r>
            <a:endParaRPr lang="ru-RU" sz="2800" b="1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43240" y="2214554"/>
            <a:ext cx="2471767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Ягода не сладость,</a:t>
            </a:r>
          </a:p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Зато глазу радость.</a:t>
            </a:r>
          </a:p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Садам украшенье,</a:t>
            </a:r>
          </a:p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А друзьям угощенье.</a:t>
            </a:r>
          </a:p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Ягода красна,</a:t>
            </a:r>
          </a:p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Да не так вкусна.</a:t>
            </a:r>
          </a:p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А пришел мороз,</a:t>
            </a:r>
          </a:p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Сахарку принес.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Documents and Settings\Admin\Рабочий стол\sertifikat\картинки\0_88633_6b62ad94_M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36309" y="714356"/>
            <a:ext cx="2807691" cy="26289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357166"/>
            <a:ext cx="984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Почему осень называют «золотой»?</a:t>
            </a:r>
            <a:endParaRPr lang="ru-RU" sz="3200" b="1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C:\Documents and Settings\Admin\Рабочий стол\sertifikat\l\1221989646_f21c42f74edcedaee96ae3aed2b1013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372344"/>
            <a:ext cx="5929354" cy="47377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20" y="142852"/>
            <a:ext cx="984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Где зимуют звери?</a:t>
            </a:r>
            <a:endParaRPr lang="ru-RU" sz="3200" b="1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Admin\Рабочий стол\sertifikat\l\43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3857628"/>
            <a:ext cx="3429024" cy="2571767"/>
          </a:xfrm>
          <a:prstGeom prst="rect">
            <a:avLst/>
          </a:prstGeom>
          <a:noFill/>
        </p:spPr>
      </p:pic>
      <p:pic>
        <p:nvPicPr>
          <p:cNvPr id="2051" name="Picture 3" descr="C:\Documents and Settings\Admin\Рабочий стол\sertifikat\l\1252868299_hiding_animals_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857232"/>
            <a:ext cx="4214842" cy="28075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144</TotalTime>
  <Words>139</Words>
  <PresentationFormat>Экран (4:3)</PresentationFormat>
  <Paragraphs>30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30</cp:revision>
  <dcterms:modified xsi:type="dcterms:W3CDTF">2013-11-04T12:20:34Z</dcterms:modified>
</cp:coreProperties>
</file>