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59" r:id="rId4"/>
    <p:sldId id="260" r:id="rId5"/>
    <p:sldId id="262" r:id="rId6"/>
    <p:sldId id="264" r:id="rId7"/>
    <p:sldId id="263" r:id="rId8"/>
    <p:sldId id="265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152E-6002-469D-B8FE-5B75850E1132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8EAA3-88F8-4485-8C44-B3553D8BBA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/>
            <a:fld id="{CC6F2144-06C3-4387-8C38-8DAC7CBB7890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/>
              <a:t>3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/>
            <a:fld id="{7561DF02-A3E6-4DD0-A3B4-A4BF7B0960C5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/>
              <a:t>4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5pPr>
            <a:lvl6pPr marL="2204550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6pPr>
            <a:lvl7pPr marL="2605377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7pPr>
            <a:lvl8pPr marL="3006204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8pPr>
            <a:lvl9pPr marL="3407032" indent="-200414" defTabSz="393869" eaLnBrk="0" fontAlgn="base" hangingPunct="0">
              <a:spcBef>
                <a:spcPct val="0"/>
              </a:spcBef>
              <a:spcAft>
                <a:spcPct val="0"/>
              </a:spcAft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/>
            <a:fld id="{4C2AC6C2-A458-4555-8AB9-951650A7614D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/>
              <a:t>5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5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3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6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05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2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7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6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64DB-9975-4594-B71D-3D60472FBA7F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6844A-A6C2-4A68-B869-D265CC0B7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30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71694" cy="6507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9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1700808"/>
            <a:ext cx="8712968" cy="321459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0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7200" b="1" dirty="0">
                <a:ln w="11430"/>
                <a:solidFill>
                  <a:srgbClr val="99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MS Gothic" charset="-128"/>
                <a:cs typeface="+mn-cs"/>
              </a:rPr>
              <a:t>Спасибо за внимание!</a:t>
            </a:r>
          </a:p>
        </p:txBody>
      </p:sp>
      <p:pic>
        <p:nvPicPr>
          <p:cNvPr id="4" name="Picture 8" descr="f4a9abd8032b4a63ab7b546009e8c9d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915406"/>
            <a:ext cx="24479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4a9abd8032b4a63ab7b546009e8c9d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27568"/>
            <a:ext cx="244792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6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Аквариу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4663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" y="0"/>
            <a:ext cx="9125694" cy="687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Прямоугольник 5"/>
          <p:cNvSpPr>
            <a:spLocks noChangeArrowheads="1"/>
          </p:cNvSpPr>
          <p:nvPr/>
        </p:nvSpPr>
        <p:spPr bwMode="auto">
          <a:xfrm>
            <a:off x="277985" y="293791"/>
            <a:ext cx="8215656" cy="177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45" tIns="41473" rIns="82945" bIns="41473">
            <a:spAutoFit/>
          </a:bodyPr>
          <a:lstStyle/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44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Цель :   </a:t>
            </a:r>
            <a:r>
              <a:rPr lang="ru-RU" sz="3300" b="1" dirty="0">
                <a:solidFill>
                  <a:srgbClr val="061818"/>
                </a:solidFill>
                <a:latin typeface="Georgia" pitchFamily="18" charset="0"/>
                <a:cs typeface="Times New Roman" pitchFamily="18" charset="0"/>
              </a:rPr>
              <a:t>изучить особенности </a:t>
            </a:r>
            <a:r>
              <a:rPr lang="ru-RU" sz="3300" b="1" dirty="0" smtClean="0">
                <a:solidFill>
                  <a:srgbClr val="061818"/>
                </a:solidFill>
                <a:latin typeface="Georgia" pitchFamily="18" charset="0"/>
                <a:cs typeface="Times New Roman" pitchFamily="18" charset="0"/>
              </a:rPr>
              <a:t>        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300" b="1" dirty="0">
                <a:solidFill>
                  <a:srgbClr val="061818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300" b="1" dirty="0" smtClean="0">
                <a:solidFill>
                  <a:srgbClr val="061818"/>
                </a:solidFill>
                <a:latin typeface="Georgia" pitchFamily="18" charset="0"/>
                <a:cs typeface="Times New Roman" pitchFamily="18" charset="0"/>
              </a:rPr>
              <a:t>                     аквариумных </a:t>
            </a:r>
            <a:r>
              <a:rPr lang="ru-RU" sz="3300" b="1" dirty="0">
                <a:solidFill>
                  <a:srgbClr val="061818"/>
                </a:solidFill>
                <a:latin typeface="Georgia" pitchFamily="18" charset="0"/>
                <a:cs typeface="Times New Roman" pitchFamily="18" charset="0"/>
              </a:rPr>
              <a:t>рыб. </a:t>
            </a:r>
            <a:r>
              <a:rPr lang="ru-RU" sz="3300" dirty="0">
                <a:solidFill>
                  <a:srgbClr val="061818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3300" dirty="0">
                <a:solidFill>
                  <a:srgbClr val="061818"/>
                </a:solidFill>
                <a:latin typeface="Century Schoolbook" pitchFamily="18" charset="0"/>
                <a:cs typeface="Times New Roman" pitchFamily="18" charset="0"/>
              </a:rPr>
            </a:br>
            <a:endParaRPr lang="ru-RU" sz="3300" dirty="0"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593" y="2318644"/>
            <a:ext cx="7773120" cy="3770316"/>
          </a:xfrm>
          <a:prstGeom prst="rect">
            <a:avLst/>
          </a:prstGeom>
        </p:spPr>
        <p:txBody>
          <a:bodyPr lIns="82945" tIns="41473" rIns="82945" bIns="41473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Century Schoolbook" pitchFamily="18" charset="0"/>
                <a:ea typeface="MS Gothic" charset="-128"/>
                <a:cs typeface="Times New Roman" pitchFamily="18" charset="0"/>
              </a:rPr>
              <a:t>Задачи: 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dirty="0">
              <a:solidFill>
                <a:srgbClr val="FF0000"/>
              </a:solidFill>
              <a:latin typeface="Century Schoolbook" pitchFamily="18" charset="0"/>
              <a:ea typeface="MS Gothic" charset="-128"/>
              <a:cs typeface="Times New Roman" pitchFamily="18" charset="0"/>
            </a:endParaRPr>
          </a:p>
          <a:p>
            <a:pPr marL="673930" indent="-673930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ru-RU" sz="2500" b="1" dirty="0">
                <a:latin typeface="Century Schoolbook" pitchFamily="18" charset="0"/>
                <a:ea typeface="MS Gothic" charset="-128"/>
              </a:rPr>
              <a:t>Провести наблюдение за поведением рыб, их взаимоотношениями, образом жизни.</a:t>
            </a:r>
          </a:p>
          <a:p>
            <a:pPr marL="673930" indent="-673930" algn="just" hangingPunct="0">
              <a:lnSpc>
                <a:spcPct val="93000"/>
              </a:lnSpc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ru-RU" sz="2500" b="1" dirty="0">
                <a:latin typeface="Century Schoolbook" pitchFamily="18" charset="0"/>
                <a:ea typeface="MS Gothic" charset="-128"/>
              </a:rPr>
              <a:t>Познакомить детей из группы с особенностями аквариумных рыб.  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4400" b="1" dirty="0">
              <a:solidFill>
                <a:srgbClr val="FF0000"/>
              </a:solidFill>
              <a:latin typeface="Century Schoolbook" pitchFamily="18" charset="0"/>
              <a:ea typeface="MS Gothic" charset="-128"/>
              <a:cs typeface="Times New Roman" pitchFamily="18" charset="0"/>
            </a:endParaRPr>
          </a:p>
        </p:txBody>
      </p:sp>
      <p:pic>
        <p:nvPicPr>
          <p:cNvPr id="4100" name="Picture 10" descr="769a3e6420f2a0694bb764c39c09a3c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095" y="4797152"/>
            <a:ext cx="910080" cy="15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f4a9abd8032b4a63ab7b546009e8c9d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60" y="2070318"/>
            <a:ext cx="1175040" cy="72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5052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Времена меняются, но они всегда остаются привлекательными для любителей. Среди множества этих рыб есть, к счастью, и довольно п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826" y="2204864"/>
            <a:ext cx="8022347" cy="4262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914401" y="260648"/>
            <a:ext cx="7464960" cy="13609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3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Елоу - аквариумная рыбка с  мягкой желтой окраской.</a:t>
            </a:r>
          </a:p>
        </p:txBody>
      </p:sp>
    </p:spTree>
    <p:extLst>
      <p:ext uri="{BB962C8B-B14F-4D97-AF65-F5344CB8AC3E}">
        <p14:creationId xmlns:p14="http://schemas.microsoft.com/office/powerpoint/2010/main" val="364566057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40"/>
            <a:ext cx="9144000" cy="68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E:\Изображение 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14" y="1916832"/>
            <a:ext cx="7660570" cy="4405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173161" y="390265"/>
            <a:ext cx="7464960" cy="1036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3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Красный попугай </a:t>
            </a:r>
            <a:endParaRPr lang="ru-RU" sz="33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28427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E:\Изображение 0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53" y="1772816"/>
            <a:ext cx="7793892" cy="4725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39519" y="548679"/>
            <a:ext cx="7464960" cy="1036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normAutofit fontScale="97500"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3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Times New Roman" pitchFamily="18" charset="0"/>
              </a:rPr>
              <a:t>Дельфин голубой – миролюбивая  рыбка.</a:t>
            </a:r>
          </a:p>
        </p:txBody>
      </p:sp>
    </p:spTree>
    <p:extLst>
      <p:ext uri="{BB962C8B-B14F-4D97-AF65-F5344CB8AC3E}">
        <p14:creationId xmlns:p14="http://schemas.microsoft.com/office/powerpoint/2010/main" val="1725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06" y="9346"/>
            <a:ext cx="9275726" cy="698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8703068" cy="653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237d14c7cc898b80f14413849218998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17032"/>
            <a:ext cx="1511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2679" y="3203773"/>
            <a:ext cx="4463460" cy="334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1525" y="303523"/>
            <a:ext cx="4260226" cy="3197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459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6" y="0"/>
            <a:ext cx="9150896" cy="688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E: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21" y="420580"/>
            <a:ext cx="860626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52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Изображение 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1162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55</Words>
  <Application>Microsoft Office PowerPoint</Application>
  <PresentationFormat>Экран (4:3)</PresentationFormat>
  <Paragraphs>13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7</cp:revision>
  <dcterms:created xsi:type="dcterms:W3CDTF">2013-11-04T13:05:48Z</dcterms:created>
  <dcterms:modified xsi:type="dcterms:W3CDTF">2013-11-04T13:23:56Z</dcterms:modified>
</cp:coreProperties>
</file>