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62" r:id="rId4"/>
    <p:sldId id="261" r:id="rId5"/>
    <p:sldId id="260" r:id="rId6"/>
    <p:sldId id="25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8" name="Picture 12" descr="SB91011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19469" name="Rectangle 1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428604"/>
            <a:ext cx="5286380" cy="5697559"/>
          </a:xfrm>
        </p:spPr>
        <p:txBody>
          <a:bodyPr/>
          <a:lstStyle/>
          <a:p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ru-RU" sz="3200" b="1" dirty="0">
              <a:solidFill>
                <a:srgbClr val="FF0000"/>
              </a:solidFill>
              <a:latin typeface="Arbat-Bold" pitchFamily="2" charset="0"/>
            </a:endParaRPr>
          </a:p>
        </p:txBody>
      </p:sp>
      <p:sp>
        <p:nvSpPr>
          <p:cNvPr id="19471" name="Rectangle 15"/>
          <p:cNvSpPr>
            <a:spLocks noGrp="1" noChangeArrowheads="1"/>
          </p:cNvSpPr>
          <p:nvPr>
            <p:ph type="body" sz="half" idx="2"/>
          </p:nvPr>
        </p:nvSpPr>
        <p:spPr>
          <a:xfrm>
            <a:off x="4286248" y="1600200"/>
            <a:ext cx="5162552" cy="4525963"/>
          </a:xfrm>
        </p:spPr>
        <p:txBody>
          <a:bodyPr/>
          <a:lstStyle/>
          <a:p>
            <a:endParaRPr lang="ru-RU" dirty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9466" name="Picture 10" descr="Рисунок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285728"/>
            <a:ext cx="5500726" cy="6286544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Здоровье  сгубишь 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новое не купишь.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85918" y="3244334"/>
            <a:ext cx="29401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857232"/>
            <a:ext cx="4929190" cy="8217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«Б» представляет: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стране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Здоровья»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8" name="Picture 12" descr="SB91011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19469" name="Rectangle 1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428604"/>
            <a:ext cx="5286380" cy="5697559"/>
          </a:xfrm>
        </p:spPr>
        <p:txBody>
          <a:bodyPr/>
          <a:lstStyle/>
          <a:p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ru-RU" sz="3200" b="1" dirty="0">
              <a:solidFill>
                <a:srgbClr val="FF0000"/>
              </a:solidFill>
              <a:latin typeface="Arbat-Bold" pitchFamily="2" charset="0"/>
            </a:endParaRPr>
          </a:p>
        </p:txBody>
      </p:sp>
      <p:sp>
        <p:nvSpPr>
          <p:cNvPr id="19471" name="Rectangle 15"/>
          <p:cNvSpPr>
            <a:spLocks noGrp="1" noChangeArrowheads="1"/>
          </p:cNvSpPr>
          <p:nvPr>
            <p:ph type="body" sz="half" idx="2"/>
          </p:nvPr>
        </p:nvSpPr>
        <p:spPr>
          <a:xfrm>
            <a:off x="4286248" y="1600200"/>
            <a:ext cx="5162552" cy="4525963"/>
          </a:xfrm>
        </p:spPr>
        <p:txBody>
          <a:bodyPr/>
          <a:lstStyle/>
          <a:p>
            <a:endParaRPr lang="ru-RU" dirty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9466" name="Picture 10" descr="Рисунок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285728"/>
            <a:ext cx="5500726" cy="6286544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Здоровье  сгубишь 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новое не купишь.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85918" y="3244334"/>
            <a:ext cx="29401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1107994"/>
            <a:ext cx="535781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Здоровье  сгубишь </a:t>
            </a:r>
            <a:r>
              <a: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новое не купишь.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 descr="SB91011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38200"/>
            <a:ext cx="8229600" cy="1935163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ru-RU" sz="6000" b="1" dirty="0" smtClean="0">
                <a:solidFill>
                  <a:srgbClr val="FF0000"/>
                </a:solidFill>
              </a:rPr>
              <a:t>Здоров  будешь   -  всё  добудешь</a:t>
            </a:r>
            <a:endParaRPr lang="ru-RU" sz="6000" dirty="0">
              <a:solidFill>
                <a:srgbClr val="FFFF00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3352800"/>
            <a:ext cx="8229600" cy="2697163"/>
          </a:xfrm>
        </p:spPr>
        <p:txBody>
          <a:bodyPr>
            <a:normAutofit/>
          </a:bodyPr>
          <a:lstStyle/>
          <a:p>
            <a:pPr marL="609600" indent="-609600">
              <a:buNone/>
            </a:pPr>
            <a:r>
              <a:rPr lang="ru-RU" sz="6000" b="1" dirty="0" smtClean="0">
                <a:solidFill>
                  <a:srgbClr val="FF0000"/>
                </a:solidFill>
              </a:rPr>
              <a:t>Чистоту любить  -  здоровым  быть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 descr="SB91011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38200"/>
            <a:ext cx="8229600" cy="1935163"/>
          </a:xfrm>
        </p:spPr>
        <p:txBody>
          <a:bodyPr>
            <a:normAutofit fontScale="90000"/>
          </a:bodyPr>
          <a:lstStyle/>
          <a:p>
            <a:pPr>
              <a:lnSpc>
                <a:spcPct val="110000"/>
              </a:lnSpc>
            </a:pP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6000" b="1" dirty="0" smtClean="0">
                <a:solidFill>
                  <a:srgbClr val="FF0000"/>
                </a:solidFill>
              </a:rPr>
              <a:t>Солнце, воздух и вода – наши</a:t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лучшие друзья !</a:t>
            </a:r>
            <a:endParaRPr lang="ru-RU" sz="6000" dirty="0">
              <a:solidFill>
                <a:srgbClr val="FFFF00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3352800"/>
            <a:ext cx="8229600" cy="2697163"/>
          </a:xfrm>
        </p:spPr>
        <p:txBody>
          <a:bodyPr>
            <a:normAutofit/>
          </a:bodyPr>
          <a:lstStyle/>
          <a:p>
            <a:pPr marL="609600" indent="-609600" algn="ctr">
              <a:buNone/>
            </a:pPr>
            <a:r>
              <a:rPr lang="ru-RU" sz="6000" b="1" dirty="0" smtClean="0">
                <a:solidFill>
                  <a:srgbClr val="FF0000"/>
                </a:solidFill>
              </a:rPr>
              <a:t>Двигайся  больше –</a:t>
            </a:r>
          </a:p>
          <a:p>
            <a:pPr marL="609600" indent="-609600" algn="ctr">
              <a:buNone/>
            </a:pPr>
            <a:r>
              <a:rPr lang="ru-RU" sz="6000" b="1" dirty="0" smtClean="0">
                <a:solidFill>
                  <a:srgbClr val="FF0000"/>
                </a:solidFill>
              </a:rPr>
              <a:t> проживёшь дольше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 descr="SB91011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0"/>
            <a:ext cx="8229600" cy="220188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6000" b="1" dirty="0" smtClean="0">
                <a:solidFill>
                  <a:srgbClr val="FF0000"/>
                </a:solidFill>
              </a:rPr>
              <a:t>Движенье  – жизнь! </a:t>
            </a:r>
            <a:endParaRPr lang="ru-RU" sz="6000" b="1" dirty="0">
              <a:solidFill>
                <a:srgbClr val="FFFF00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3352800"/>
            <a:ext cx="8229600" cy="2697163"/>
          </a:xfrm>
        </p:spPr>
        <p:txBody>
          <a:bodyPr>
            <a:normAutofit/>
          </a:bodyPr>
          <a:lstStyle/>
          <a:p>
            <a:pPr marL="609600" indent="-609600" algn="ctr">
              <a:buNone/>
            </a:pPr>
            <a:r>
              <a:rPr lang="ru-RU" sz="6000" b="1" dirty="0" smtClean="0">
                <a:solidFill>
                  <a:srgbClr val="FF0000"/>
                </a:solidFill>
              </a:rPr>
              <a:t>Наше   здоровье –</a:t>
            </a:r>
          </a:p>
          <a:p>
            <a:pPr marL="609600" indent="-609600" algn="ctr">
              <a:buNone/>
            </a:pPr>
            <a:r>
              <a:rPr lang="ru-RU" sz="6000" b="1" dirty="0" smtClean="0">
                <a:solidFill>
                  <a:srgbClr val="FF0000"/>
                </a:solidFill>
              </a:rPr>
              <a:t> </a:t>
            </a:r>
            <a:r>
              <a:rPr lang="ru-RU" sz="6000" b="1" dirty="0" smtClean="0">
                <a:solidFill>
                  <a:srgbClr val="FF0000"/>
                </a:solidFill>
              </a:rPr>
              <a:t>  в наших руках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 descr="SB91011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38200"/>
            <a:ext cx="8229600" cy="19351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6000" b="1" dirty="0" smtClean="0">
                <a:solidFill>
                  <a:srgbClr val="FF0000"/>
                </a:solidFill>
              </a:rPr>
              <a:t>Здоровье дороже всего </a:t>
            </a:r>
            <a:endParaRPr lang="ru-RU" sz="6000" dirty="0">
              <a:solidFill>
                <a:srgbClr val="FFFF00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3352800"/>
            <a:ext cx="8229600" cy="2697163"/>
          </a:xfrm>
        </p:spPr>
        <p:txBody>
          <a:bodyPr>
            <a:normAutofit/>
          </a:bodyPr>
          <a:lstStyle/>
          <a:p>
            <a:pPr marL="609600" indent="-609600" algn="ctr">
              <a:buNone/>
            </a:pPr>
            <a:r>
              <a:rPr lang="ru-RU" sz="6000" b="1" dirty="0" smtClean="0">
                <a:solidFill>
                  <a:srgbClr val="FF0000"/>
                </a:solidFill>
              </a:rPr>
              <a:t>Береги  платье  </a:t>
            </a:r>
            <a:r>
              <a:rPr lang="ru-RU" sz="6000" b="1" dirty="0" err="1" smtClean="0">
                <a:solidFill>
                  <a:srgbClr val="FF0000"/>
                </a:solidFill>
              </a:rPr>
              <a:t>снову</a:t>
            </a:r>
            <a:r>
              <a:rPr lang="ru-RU" sz="6000" b="1" dirty="0" smtClean="0">
                <a:solidFill>
                  <a:srgbClr val="FF0000"/>
                </a:solidFill>
              </a:rPr>
              <a:t>, </a:t>
            </a:r>
          </a:p>
          <a:p>
            <a:pPr marL="609600" indent="-609600" algn="ctr">
              <a:buNone/>
            </a:pPr>
            <a:r>
              <a:rPr lang="ru-RU" sz="6000" b="1" dirty="0" smtClean="0">
                <a:solidFill>
                  <a:srgbClr val="FF0000"/>
                </a:solidFill>
              </a:rPr>
              <a:t>А здоровье смолоду !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78</Words>
  <PresentationFormat>Экран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Здоров  будешь   -  всё  добудешь</vt:lpstr>
      <vt:lpstr> Солнце, воздух и вода – наши лучшие друзья !</vt:lpstr>
      <vt:lpstr>Движенье  – жизнь! </vt:lpstr>
      <vt:lpstr>Здоровье дороже всего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Aser</cp:lastModifiedBy>
  <cp:revision>4</cp:revision>
  <dcterms:modified xsi:type="dcterms:W3CDTF">2014-04-18T12:30:44Z</dcterms:modified>
</cp:coreProperties>
</file>