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2C9B5B7-C226-4C5D-B27D-763E16F279A7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816C581-5F08-4A0F-B002-FEEEC3364C8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C9B5B7-C226-4C5D-B27D-763E16F279A7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16C581-5F08-4A0F-B002-FEEEC3364C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2C9B5B7-C226-4C5D-B27D-763E16F279A7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816C581-5F08-4A0F-B002-FEEEC3364C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C9B5B7-C226-4C5D-B27D-763E16F279A7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16C581-5F08-4A0F-B002-FEEEC3364C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2C9B5B7-C226-4C5D-B27D-763E16F279A7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816C581-5F08-4A0F-B002-FEEEC3364C8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C9B5B7-C226-4C5D-B27D-763E16F279A7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16C581-5F08-4A0F-B002-FEEEC3364C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C9B5B7-C226-4C5D-B27D-763E16F279A7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16C581-5F08-4A0F-B002-FEEEC3364C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C9B5B7-C226-4C5D-B27D-763E16F279A7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16C581-5F08-4A0F-B002-FEEEC3364C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2C9B5B7-C226-4C5D-B27D-763E16F279A7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16C581-5F08-4A0F-B002-FEEEC3364C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C9B5B7-C226-4C5D-B27D-763E16F279A7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16C581-5F08-4A0F-B002-FEEEC3364C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C9B5B7-C226-4C5D-B27D-763E16F279A7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16C581-5F08-4A0F-B002-FEEEC3364C8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2C9B5B7-C226-4C5D-B27D-763E16F279A7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816C581-5F08-4A0F-B002-FEEEC3364C8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ФЛАГ, ГЕРБ, ГИМН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77"/>
            <a:ext cx="9144000" cy="68498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F:\ФЛАГ, ГЕРБ, ГИМН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43"/>
            <a:ext cx="9144000" cy="68471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ФЛАГ, ГЕРБ, ГИМН\3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ФЛАГ, ГЕРБ, ГИМН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ФЛАГ, ГЕРБ, ГИМН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220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ФЛАГ, ГЕРБ, ГИМН\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753" y="1"/>
            <a:ext cx="91877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ФЛАГ, ГЕРБ, ГИМН\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113" y="0"/>
            <a:ext cx="916211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239000" cy="113038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000" dirty="0" smtClean="0"/>
              <a:t>C</a:t>
            </a:r>
            <a:r>
              <a:rPr lang="ru-RU" sz="6000" dirty="0" smtClean="0"/>
              <a:t>ИНКВЕЙН: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900" dirty="0" smtClean="0"/>
              <a:t>- </a:t>
            </a:r>
            <a:r>
              <a:rPr lang="ru-RU" sz="3100" dirty="0" smtClean="0"/>
              <a:t>это стихотворение, состоящее из пяти строк, в котором человек высказывает своё отношение к проблеме. </a:t>
            </a:r>
            <a:br>
              <a:rPr lang="ru-RU" sz="3100" dirty="0" smtClean="0"/>
            </a:br>
            <a:endParaRPr lang="ru-RU" sz="3100" dirty="0" smtClean="0"/>
          </a:p>
          <a:p>
            <a:pPr>
              <a:buNone/>
            </a:pPr>
            <a:r>
              <a:rPr lang="ru-RU" sz="3100" b="1" u="sng" dirty="0" smtClean="0">
                <a:solidFill>
                  <a:schemeClr val="tx1"/>
                </a:solidFill>
              </a:rPr>
              <a:t>Порядок </a:t>
            </a:r>
            <a:r>
              <a:rPr lang="ru-RU" sz="3100" b="1" u="sng" dirty="0" smtClean="0">
                <a:solidFill>
                  <a:schemeClr val="tx1"/>
                </a:solidFill>
              </a:rPr>
              <a:t>написания </a:t>
            </a:r>
            <a:r>
              <a:rPr lang="ru-RU" sz="3100" b="1" u="sng" dirty="0" err="1" smtClean="0">
                <a:solidFill>
                  <a:schemeClr val="tx1"/>
                </a:solidFill>
              </a:rPr>
              <a:t>синквейна</a:t>
            </a:r>
            <a:r>
              <a:rPr lang="ru-RU" sz="3100" b="1" u="sng" dirty="0" smtClean="0">
                <a:solidFill>
                  <a:schemeClr val="tx1"/>
                </a:solidFill>
              </a:rPr>
              <a:t>: 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1. Первая </a:t>
            </a:r>
            <a:r>
              <a:rPr lang="ru-RU" sz="3100" dirty="0" smtClean="0"/>
              <a:t>строка - одно ключевое слово, определяющее содержание </a:t>
            </a:r>
            <a:r>
              <a:rPr lang="ru-RU" sz="3100" dirty="0" err="1" smtClean="0"/>
              <a:t>синквейна</a:t>
            </a:r>
            <a:r>
              <a:rPr lang="ru-RU" sz="3100" dirty="0" smtClean="0"/>
              <a:t>. </a:t>
            </a:r>
            <a:br>
              <a:rPr lang="ru-RU" sz="3100" dirty="0" smtClean="0"/>
            </a:br>
            <a:r>
              <a:rPr lang="ru-RU" sz="3100" dirty="0" smtClean="0"/>
              <a:t>2. Вторая </a:t>
            </a:r>
            <a:r>
              <a:rPr lang="ru-RU" sz="3100" dirty="0" smtClean="0"/>
              <a:t>строка - два прилагательных, характеризующих данное понятие. </a:t>
            </a:r>
            <a:br>
              <a:rPr lang="ru-RU" sz="3100" dirty="0" smtClean="0"/>
            </a:br>
            <a:r>
              <a:rPr lang="ru-RU" sz="3100" dirty="0" smtClean="0"/>
              <a:t>3. Третья </a:t>
            </a:r>
            <a:r>
              <a:rPr lang="ru-RU" sz="3100" dirty="0" smtClean="0"/>
              <a:t>строка - три глагола, показывающие действие понятия. </a:t>
            </a:r>
            <a:br>
              <a:rPr lang="ru-RU" sz="3100" dirty="0" smtClean="0"/>
            </a:br>
            <a:r>
              <a:rPr lang="ru-RU" sz="3100" dirty="0" smtClean="0"/>
              <a:t>4. Четвёртая </a:t>
            </a:r>
            <a:r>
              <a:rPr lang="ru-RU" sz="3100" dirty="0" smtClean="0"/>
              <a:t>строка - короткое предложение, в котором автор высказывает </a:t>
            </a:r>
            <a:r>
              <a:rPr lang="ru-RU" sz="3100" dirty="0" smtClean="0"/>
              <a:t>своё </a:t>
            </a:r>
            <a:r>
              <a:rPr lang="ru-RU" sz="3100" dirty="0" smtClean="0"/>
              <a:t>отношение. </a:t>
            </a:r>
            <a:br>
              <a:rPr lang="ru-RU" sz="3100" dirty="0" smtClean="0"/>
            </a:br>
            <a:r>
              <a:rPr lang="ru-RU" sz="3100" dirty="0" smtClean="0"/>
              <a:t>5. Пятая </a:t>
            </a:r>
            <a:r>
              <a:rPr lang="ru-RU" sz="3100" dirty="0" smtClean="0"/>
              <a:t>строка - одно слово, обычно существительное, через которое </a:t>
            </a:r>
            <a:r>
              <a:rPr lang="ru-RU" sz="3100" dirty="0" smtClean="0"/>
              <a:t>человек </a:t>
            </a:r>
            <a:r>
              <a:rPr lang="ru-RU" sz="3100" dirty="0" smtClean="0"/>
              <a:t>выражает свои </a:t>
            </a:r>
            <a:r>
              <a:rPr lang="ru-RU" sz="3100" dirty="0" err="1" smtClean="0"/>
              <a:t>чувства,ассоциации</a:t>
            </a:r>
            <a:r>
              <a:rPr lang="ru-RU" sz="3100" dirty="0" smtClean="0"/>
              <a:t>, связанные с данным понятием.</a:t>
            </a:r>
          </a:p>
          <a:p>
            <a:r>
              <a:rPr lang="ru-RU" sz="3100" dirty="0" smtClean="0"/>
              <a:t> </a:t>
            </a:r>
          </a:p>
          <a:p>
            <a:endParaRPr lang="ru-RU" dirty="0"/>
          </a:p>
        </p:txBody>
      </p:sp>
      <p:pic>
        <p:nvPicPr>
          <p:cNvPr id="8194" name="Picture 2" descr="Coat of Arms of the Russian Federation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1296144" cy="1542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0"/>
            <a:ext cx="1979712" cy="146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3568" y="2780928"/>
            <a:ext cx="8076732" cy="1224136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8000" dirty="0" smtClean="0">
                <a:solidFill>
                  <a:srgbClr val="FF6600"/>
                </a:solidFill>
              </a:rPr>
              <a:t>Благодарю за внимание!</a:t>
            </a:r>
          </a:p>
        </p:txBody>
      </p:sp>
      <p:pic>
        <p:nvPicPr>
          <p:cNvPr id="9218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80417"/>
            <a:ext cx="3888432" cy="2212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Рисунок 9" descr="F:\01\Люди\106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660230" y="3754369"/>
            <a:ext cx="1944217" cy="283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25</TotalTime>
  <Words>26</Words>
  <Application>Microsoft Office PowerPoint</Application>
  <PresentationFormat>Экран (4:3)</PresentationFormat>
  <Paragraphs>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CИНКВЕЙН:</vt:lpstr>
      <vt:lpstr>Благодарю за внимание!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15</dc:creator>
  <cp:lastModifiedBy>15</cp:lastModifiedBy>
  <cp:revision>1</cp:revision>
  <dcterms:created xsi:type="dcterms:W3CDTF">2014-05-21T02:21:43Z</dcterms:created>
  <dcterms:modified xsi:type="dcterms:W3CDTF">2014-05-21T02:46:52Z</dcterms:modified>
</cp:coreProperties>
</file>