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1" r:id="rId5"/>
    <p:sldId id="280" r:id="rId6"/>
    <p:sldId id="293" r:id="rId7"/>
    <p:sldId id="277" r:id="rId8"/>
    <p:sldId id="283" r:id="rId9"/>
    <p:sldId id="281" r:id="rId10"/>
    <p:sldId id="292" r:id="rId11"/>
    <p:sldId id="282" r:id="rId12"/>
    <p:sldId id="284" r:id="rId13"/>
    <p:sldId id="267" r:id="rId14"/>
    <p:sldId id="272" r:id="rId15"/>
    <p:sldId id="274" r:id="rId16"/>
    <p:sldId id="273" r:id="rId17"/>
    <p:sldId id="294" r:id="rId18"/>
    <p:sldId id="288" r:id="rId19"/>
    <p:sldId id="289" r:id="rId20"/>
    <p:sldId id="291" r:id="rId21"/>
    <p:sldId id="287" r:id="rId22"/>
    <p:sldId id="278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356992"/>
            <a:ext cx="7358063" cy="266429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музыкального руководителя с семьёй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0"/>
            <a:ext cx="4716016" cy="3212976"/>
          </a:xfrm>
        </p:spPr>
        <p:txBody>
          <a:bodyPr rtlCol="0">
            <a:normAutofit fontScale="70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«Тонкость ощущения человека, эмоциональная восприимчивость, впечатлительность, чуткость, сопереживание, проникновение в духовный мир другого человека – всё это постигается прежде всего в семье»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63888" y="3447962"/>
            <a:ext cx="21385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259632" y="2204863"/>
            <a:ext cx="2808312" cy="723237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«Поём с мамой вместе»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82785" y="3263108"/>
            <a:ext cx="2761023" cy="1099254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«Поиграем со звуками»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902108" y="2060847"/>
            <a:ext cx="2730008" cy="923657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«Тренируем слуховое внимание»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788024" y="2879491"/>
            <a:ext cx="1080120" cy="573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485851" y="2928100"/>
            <a:ext cx="798384" cy="670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341568" y="4362362"/>
            <a:ext cx="726376" cy="650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1"/>
          </p:cNvCxnSpPr>
          <p:nvPr/>
        </p:nvCxnSpPr>
        <p:spPr>
          <a:xfrm flipH="1">
            <a:off x="2843808" y="390516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6300193" y="3447962"/>
            <a:ext cx="2592288" cy="1133165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«Воспитательное значение народной песни»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788024" y="5301208"/>
            <a:ext cx="2761023" cy="1099254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«Пение – путь к здоровью»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93671" y="5157192"/>
            <a:ext cx="2761023" cy="1152128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«Правила поведения на детском празднике в ДОУ»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702424" y="4149080"/>
            <a:ext cx="597769" cy="213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076056" y="4362362"/>
            <a:ext cx="792088" cy="938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1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«Играем вместе с детьми» 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0000">
            <a:off x="303144" y="2346421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000">
            <a:off x="4695632" y="2346421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877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 rot="21063371" flipH="1">
            <a:off x="2059234" y="5630178"/>
            <a:ext cx="61298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80000">
            <a:off x="2323624" y="2411374"/>
            <a:ext cx="4224000" cy="316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3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32856"/>
            <a:ext cx="3571900" cy="2367714"/>
          </a:xfrm>
          <a:scene3d>
            <a:camera prst="orthographicFront">
              <a:rot lat="0" lon="0" rev="600000"/>
            </a:camera>
            <a:lightRig rig="threePt" dir="t"/>
          </a:scene3d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 деятельность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7" y="2357430"/>
            <a:ext cx="479231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224136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Выставка работ из природного материала детей и родителей </a:t>
            </a:r>
            <a:r>
              <a:rPr lang="ru-RU" sz="3200" b="1" i="1" dirty="0" smtClean="0">
                <a:solidFill>
                  <a:srgbClr val="C00000"/>
                </a:solidFill>
              </a:rPr>
              <a:t>«Осенний калейдоскоп»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76872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060848"/>
            <a:ext cx="4680520" cy="460851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algn="l"/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Лесная сказка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Дашеньки Боровик и её мамы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лесной полянке шёл лесовичок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около деревца он грибок нашёл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сварю я супчик, супчик не простой,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он с грибочков, значит он с грибов.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ещё картошечки в супчик положу,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объеденье, точно говорю!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Позову я в гости всех своих друзей,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Птичек и зайчишек,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общем всех зверей!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Маленькая гусеничка рядышком ползла,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грибы до дома нести помогла.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веселее, радостней всегда,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 же не ссориться, ребята, никогда!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988840"/>
            <a:ext cx="3394471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805264"/>
            <a:ext cx="4536504" cy="864096"/>
          </a:xfrm>
        </p:spPr>
        <p:txBody>
          <a:bodyPr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Куколки - матрёшки </a:t>
            </a:r>
          </a:p>
          <a:p>
            <a:pPr algn="ctr"/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5301209"/>
            <a:ext cx="4176464" cy="1056749"/>
          </a:xfrm>
        </p:spPr>
        <p:txBody>
          <a:bodyPr>
            <a:scene3d>
              <a:camera prst="orthographicFront">
                <a:rot lat="0" lon="0" rev="20999999"/>
              </a:camera>
              <a:lightRig rig="threePt" dir="t"/>
            </a:scene3d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 дружка - петушка</a:t>
            </a:r>
          </a:p>
        </p:txBody>
      </p:sp>
      <p:pic>
        <p:nvPicPr>
          <p:cNvPr id="8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60000">
            <a:off x="306355" y="2632354"/>
            <a:ext cx="4211652" cy="315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4681343" y="2623235"/>
            <a:ext cx="4310570" cy="323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26799" y="1924708"/>
            <a:ext cx="8854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атрибутов для праздников и развлечений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4261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Ручная работа народного умельца 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Благоево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Дудаш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Иосифа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143248"/>
            <a:ext cx="4821315" cy="325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5849888"/>
            <a:ext cx="4822256" cy="1008112"/>
          </a:xfrm>
        </p:spPr>
        <p:txBody>
          <a:bodyPr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Полюбуйтесь, настоящие артисты цирка! </a:t>
            </a:r>
          </a:p>
          <a:p>
            <a:pPr algn="ctr"/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5301209"/>
            <a:ext cx="4176464" cy="720079"/>
          </a:xfrm>
        </p:spPr>
        <p:txBody>
          <a:bodyPr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Морские пираты!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60000">
            <a:off x="279772" y="2632270"/>
            <a:ext cx="4040188" cy="2831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763688" y="1873241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костюмов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00000">
            <a:off x="4976753" y="2436708"/>
            <a:ext cx="3792000" cy="28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55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5877272"/>
            <a:ext cx="4536504" cy="639762"/>
          </a:xfrm>
        </p:spPr>
        <p:txBody>
          <a:bodyPr/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Осенний маскарад!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80000">
            <a:off x="643022" y="2737392"/>
            <a:ext cx="3708000" cy="278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0000">
            <a:off x="4645025" y="2634853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92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459710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законе «Об образовании» ст. 44 п.1. записано, что 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ребёнка.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5877272"/>
            <a:ext cx="4536504" cy="639762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Осенний маскарад!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00000">
            <a:off x="457200" y="2635448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4856231" y="2811632"/>
            <a:ext cx="3837046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27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589240"/>
            <a:ext cx="4248472" cy="936104"/>
          </a:xfrm>
        </p:spPr>
        <p:txBody>
          <a:bodyPr/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Кукольный театр 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 гости к Весне!»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5301209"/>
            <a:ext cx="4176464" cy="1224136"/>
          </a:xfrm>
        </p:spPr>
        <p:txBody>
          <a:bodyPr/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 вот наши родители - артисты!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92896"/>
            <a:ext cx="3888000" cy="29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7544" y="1912476"/>
            <a:ext cx="764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праздниках и развлечениях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301208"/>
            <a:ext cx="4248472" cy="1224136"/>
          </a:xfrm>
        </p:spPr>
        <p:txBody>
          <a:bodyPr/>
          <a:lstStyle/>
          <a:p>
            <a:pPr algn="ctr"/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 – спортивная игра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баты,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мы солдаты!»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5301209"/>
            <a:ext cx="4176464" cy="1224136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Осенний бал 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«Осенние встречи»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76872"/>
            <a:ext cx="413414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420888"/>
            <a:ext cx="4041775" cy="303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99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84984"/>
            <a:ext cx="8229600" cy="2160240"/>
          </a:xfrm>
        </p:spPr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b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7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Picture 21" descr="balloons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28796">
            <a:off x="2120498" y="2522834"/>
            <a:ext cx="828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balloons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770">
            <a:off x="3072969" y="2517366"/>
            <a:ext cx="828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balloons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9810">
            <a:off x="2961904" y="1783162"/>
            <a:ext cx="828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balloons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828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4008" y="5805264"/>
            <a:ext cx="4110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музыкальный руководитель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МДОУ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Благоевский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детский сад»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Корецкая Виктория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Радиславовна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916832"/>
            <a:ext cx="3466728" cy="475252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Ведущая цель взаимодействия детского сада с семьёй: создание социальной ситуации развития для участников образовательных отношений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492896"/>
            <a:ext cx="3672000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956756"/>
              </p:ext>
            </p:extLst>
          </p:nvPr>
        </p:nvGraphicFramePr>
        <p:xfrm>
          <a:off x="179512" y="1887131"/>
          <a:ext cx="8858312" cy="497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856"/>
                <a:gridCol w="6348456"/>
              </a:tblGrid>
              <a:tr h="7036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аправления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64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Информирование родителей о ходе образовательного процесса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Открытые просмотры образовательной деятельности, праздников, развлечений; родительские собрания; наглядная информация в рубрике «Музыка», организация фотовыставок;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статьи и репортажи в средствах массовой информации (районная газета, радио, размещение информации на сайте детского сада, на личном сайте; переписка по электронной почте)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19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компетентности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родителей в области воспитания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практикумы, деловые игры, мастер-классы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19448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Совместная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Проектная деятельность, участие родителей в праздниках, концертах, досугах, м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аршруты выходного дня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ыставки творческих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Оснащение развивающей предметно-пространственной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среды: 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зготовление дидактических пособий,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атрибутов, костюмов, декораций и т.п.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420000">
            <a:off x="196080" y="2287963"/>
            <a:ext cx="3898479" cy="2933243"/>
          </a:xfrm>
        </p:spPr>
        <p:txBody>
          <a:bodyPr/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родителей о ходе образовательного процесса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204864"/>
            <a:ext cx="4140786" cy="3816424"/>
          </a:xfrm>
        </p:spPr>
      </p:pic>
    </p:spTree>
    <p:extLst>
      <p:ext uri="{BB962C8B-B14F-4D97-AF65-F5344CB8AC3E}">
        <p14:creationId xmlns:p14="http://schemas.microsoft.com/office/powerpoint/2010/main" val="11413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89239"/>
            <a:ext cx="8219256" cy="576065"/>
          </a:xfrm>
        </p:spPr>
        <p:txBody>
          <a:bodyPr/>
          <a:lstStyle/>
          <a:p>
            <a:pPr algn="ctr"/>
            <a:endParaRPr lang="ru-RU" sz="28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«Мама в доме – что солнышко на небе!»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564904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27" y="2597694"/>
            <a:ext cx="4128000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-376253" y="1979548"/>
            <a:ext cx="8993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      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Открытые интегрированные занятия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373217"/>
            <a:ext cx="8208912" cy="936103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«Салют Победы!»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348880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48880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33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293496" cy="936104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Рубрика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«Музыка»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80000">
            <a:off x="586659" y="2399150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4648200" y="2578894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2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720000">
            <a:off x="4634237" y="2481728"/>
            <a:ext cx="4038600" cy="36429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компетентности родителей в области воспитания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2563018"/>
            <a:ext cx="3520872" cy="32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34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1330</TotalTime>
  <Words>397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Шаблон 2</vt:lpstr>
      <vt:lpstr> Взаимодействие  музыкального руководителя с семьёй                                                                 </vt:lpstr>
      <vt:lpstr>В законе «Об образовании» ст. 44 п.1. записано, что 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ребёнка.</vt:lpstr>
      <vt:lpstr>Ведущая цель взаимодействия детского сада с семьёй: создание социальной ситуации развития для участников образовательных отношений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Рубрика «Музыка»</vt:lpstr>
      <vt:lpstr>Презентация PowerPoint</vt:lpstr>
      <vt:lpstr>Презентация PowerPoint</vt:lpstr>
      <vt:lpstr>Мастер-класс  «Играем вместе с детьми» </vt:lpstr>
      <vt:lpstr>Презентация PowerPoint</vt:lpstr>
      <vt:lpstr>Презентация PowerPoint</vt:lpstr>
      <vt:lpstr>Выставка работ из природного материала детей и родителей «Осенний калейдоскоп»</vt:lpstr>
      <vt:lpstr>                      Лесная сказка    Дашеньки Боровик и её мамы По лесной полянке шёл лесовичок Вдруг около деревца он грибок нашёл Вот сварю я супчик, супчик не простой, Будет он с грибочков, значит он с грибов. А ещё картошечки в супчик положу, Будет объеденье, точно говорю! Позову я в гости всех своих друзей, Птичек и зайчишек, в общем всех зверей! Маленькая гусеничка рядышком ползла, И грибы до дома нести помогла. Вместе веселее, радостней всегда, Давайте же не ссориться, ребята, никогда!</vt:lpstr>
      <vt:lpstr>Презентация PowerPoint</vt:lpstr>
      <vt:lpstr>Ручная работа народного умельца  п. Благоево Дудаш Иосифа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и семьи в новых социальных условиях.</dc:title>
  <dc:creator>Пользователь Windows</dc:creator>
  <cp:lastModifiedBy>Вика</cp:lastModifiedBy>
  <cp:revision>119</cp:revision>
  <dcterms:created xsi:type="dcterms:W3CDTF">2013-08-22T22:49:16Z</dcterms:created>
  <dcterms:modified xsi:type="dcterms:W3CDTF">2014-03-18T15:19:36Z</dcterms:modified>
</cp:coreProperties>
</file>