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9" r:id="rId2"/>
    <p:sldId id="262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87" r:id="rId15"/>
    <p:sldId id="288" r:id="rId16"/>
    <p:sldId id="289" r:id="rId17"/>
    <p:sldId id="290" r:id="rId18"/>
    <p:sldId id="274" r:id="rId19"/>
    <p:sldId id="275" r:id="rId20"/>
    <p:sldId id="276" r:id="rId21"/>
    <p:sldId id="277" r:id="rId22"/>
    <p:sldId id="278" r:id="rId23"/>
    <p:sldId id="279" r:id="rId24"/>
    <p:sldId id="291" r:id="rId25"/>
    <p:sldId id="280" r:id="rId26"/>
    <p:sldId id="281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1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D1C59-F8A4-40F1-A775-FDBB2219CCF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6F029-B117-43FD-9199-40200CF83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Куция</a:t>
            </a:r>
            <a:r>
              <a:rPr lang="ru-RU" smtClean="0"/>
              <a:t> М.Г.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3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B334-5407-4F1D-911F-4525390D0DA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6D00-715A-4866-A4F8-C17FC29C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        </a:t>
            </a:r>
            <a:r>
              <a:rPr lang="ru-RU" sz="28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2800" b="1" dirty="0" smtClean="0">
                <a:solidFill>
                  <a:srgbClr val="5A2120"/>
                </a:solidFill>
              </a:rPr>
              <a:t>  «</a:t>
            </a:r>
            <a:r>
              <a:rPr lang="ru-RU" sz="2800" b="1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мир и его чудеса</a:t>
            </a:r>
            <a:r>
              <a:rPr lang="ru-RU" sz="3200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5A21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65912"/>
            <a:ext cx="1763688" cy="792088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85728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85728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2485791" cy="186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857496"/>
            <a:ext cx="259972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074" y="2857496"/>
            <a:ext cx="2500330" cy="184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храм Чудеса света Статуя Зевса Олимпийского одно из семи древних чудес света Статуя Бога громовержца находилась в храме Зевса в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143240" y="4857760"/>
            <a:ext cx="2643206" cy="182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14282" y="492919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ФГКОУ «Кронштадтский морской кадетский корпус МО РФ» Бальевич Г.Ю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2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620" y="785794"/>
            <a:ext cx="45720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В жизни древних греков храмы занимали особое место – они являлись </a:t>
            </a:r>
            <a:r>
              <a:rPr lang="ru-RU" dirty="0" smtClean="0">
                <a:hlinkClick r:id="rId3" action="ppaction://hlinksldjump"/>
              </a:rPr>
              <a:t>местом</a:t>
            </a:r>
            <a:r>
              <a:rPr lang="ru-RU" dirty="0" smtClean="0"/>
              <a:t> почитания различных божеств. А как ещё использовались помещения храмов?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285992"/>
            <a:ext cx="4572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Несмотря на то что имя Герострата было решено предать забвению, всё же упоминания о нём дошли до </a:t>
            </a:r>
            <a:r>
              <a:rPr lang="ru-RU" dirty="0" smtClean="0">
                <a:hlinkClick r:id="rId4" action="ppaction://hlinksldjump"/>
              </a:rPr>
              <a:t>нас</a:t>
            </a:r>
            <a:r>
              <a:rPr lang="ru-RU" dirty="0" smtClean="0"/>
              <a:t> . Возникло даже выражение « геростратова слава». Какой смысл в него вкладывают? О ком так говорят?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4500570"/>
            <a:ext cx="45720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Восстановленный после пожара, </a:t>
            </a:r>
            <a:r>
              <a:rPr lang="ru-RU" dirty="0" smtClean="0">
                <a:hlinkClick r:id="rId5" action="ppaction://hlinksldjump"/>
              </a:rPr>
              <a:t>храм</a:t>
            </a:r>
            <a:r>
              <a:rPr lang="ru-RU" dirty="0" smtClean="0"/>
              <a:t> Артемиды всё же не избежал ещё одного – последнего – разрушения. Какие две силы разрушили этот храм?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7224" y="361426"/>
            <a:ext cx="65008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A212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храме древние греки хранили государственные деньги, ценные произведения искусства, важные документы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5A21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02" y="2420888"/>
            <a:ext cx="5194548" cy="259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обычно говорят о людях, которые прославили себя недостойным поступком или преступлением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428868"/>
            <a:ext cx="2029671" cy="327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500958" y="514351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03721" y="353270"/>
            <a:ext cx="70265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сила – это готы, которые захватили и разграбили храм; другая сила – болотистая почва, в которую со временем погрузились остатки разрушенного храма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4" y="3357562"/>
            <a:ext cx="3762765" cy="251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2485791" cy="186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548680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Приведите примеры мавзолеев, </a:t>
            </a:r>
            <a:r>
              <a:rPr lang="ru-RU" dirty="0">
                <a:hlinkClick r:id="rId4" action="ppaction://hlinksldjump"/>
              </a:rPr>
              <a:t>сохранившихся</a:t>
            </a:r>
            <a:r>
              <a:rPr lang="ru-RU" dirty="0"/>
              <a:t> до наших дней. Кому они посвящены?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928802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	Чья </a:t>
            </a:r>
            <a:r>
              <a:rPr lang="ru-RU" dirty="0">
                <a:hlinkClick r:id="rId5" action="ppaction://hlinksldjump"/>
              </a:rPr>
              <a:t>статуя</a:t>
            </a:r>
            <a:r>
              <a:rPr lang="ru-RU" dirty="0"/>
              <a:t> была установлена перед древним Мавзолеем?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786058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На верхней площадке Мавзолея помещалась колесница, но </a:t>
            </a:r>
            <a:r>
              <a:rPr lang="ru-RU" dirty="0">
                <a:hlinkClick r:id="rId6" action="ppaction://hlinksldjump"/>
              </a:rPr>
              <a:t>в</a:t>
            </a:r>
            <a:r>
              <a:rPr lang="ru-RU" dirty="0"/>
              <a:t> ней отсутствовал возница. Почему?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Москвы на Красной площади – мавзолей В.И</a:t>
            </a:r>
            <a:r>
              <a:rPr lang="ru-RU" sz="2400" b="1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Ленину</a:t>
            </a:r>
            <a:r>
              <a:rPr lang="ru-RU" sz="240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Украине в г. Виннице – мавзолей известного хирурга Н</a:t>
            </a:r>
            <a:r>
              <a:rPr lang="ru-RU" sz="2400" b="1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Пирогова</a:t>
            </a:r>
            <a:endParaRPr lang="ru-RU" sz="2400" b="1" dirty="0">
              <a:solidFill>
                <a:srgbClr val="5A21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362" y="3267483"/>
            <a:ext cx="3912096" cy="2733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9009"/>
            <a:ext cx="3027013" cy="2364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71222" y="503057"/>
            <a:ext cx="284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Статуя </a:t>
            </a:r>
            <a:r>
              <a:rPr lang="ru-RU" sz="2800" b="1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Мавсола</a:t>
            </a:r>
            <a:endParaRPr lang="ru-RU" sz="2800" b="1" dirty="0">
              <a:solidFill>
                <a:srgbClr val="5A21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0" y="490481"/>
            <a:ext cx="2145010" cy="5797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884368" y="551723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43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покинул этот мир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06"/>
          <a:stretch/>
        </p:blipFill>
        <p:spPr bwMode="auto">
          <a:xfrm>
            <a:off x="2195736" y="1999840"/>
            <a:ext cx="3657600" cy="351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259972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429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Известно, что статуя Гелиоса достигала 33 метров в высоту. Как </a:t>
            </a:r>
            <a:r>
              <a:rPr lang="ru-RU" dirty="0">
                <a:hlinkClick r:id="rId3" action="ppaction://hlinksldjump"/>
              </a:rPr>
              <a:t>устанавливались</a:t>
            </a:r>
            <a:r>
              <a:rPr lang="ru-RU" dirty="0"/>
              <a:t> самые верхние части? </a:t>
            </a: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3929058" y="2071678"/>
            <a:ext cx="42862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	Предположите, почему </a:t>
            </a:r>
            <a:r>
              <a:rPr lang="ru-RU" dirty="0" err="1"/>
              <a:t>Харет</a:t>
            </a:r>
            <a:r>
              <a:rPr lang="ru-RU" dirty="0"/>
              <a:t> решил придать </a:t>
            </a:r>
            <a:r>
              <a:rPr lang="ru-RU" dirty="0">
                <a:hlinkClick r:id="rId4" action="ppaction://hlinksldjump"/>
              </a:rPr>
              <a:t>своему</a:t>
            </a:r>
            <a:r>
              <a:rPr lang="ru-RU" dirty="0"/>
              <a:t> творению такую высоту.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143248"/>
            <a:ext cx="421484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	В нашей речи часто звучит слово «</a:t>
            </a:r>
            <a:r>
              <a:rPr lang="ru-RU" dirty="0">
                <a:hlinkClick r:id="rId5" action="ppaction://hlinksldjump"/>
              </a:rPr>
              <a:t>колоссальный</a:t>
            </a:r>
            <a:r>
              <a:rPr lang="ru-RU" dirty="0"/>
              <a:t>». Что </a:t>
            </a:r>
            <a:r>
              <a:rPr lang="ru-RU" dirty="0" smtClean="0"/>
              <a:t>оно </a:t>
            </a:r>
            <a:r>
              <a:rPr lang="ru-RU" dirty="0"/>
              <a:t>означает? Как оно связано </a:t>
            </a:r>
            <a:r>
              <a:rPr lang="ru-RU" dirty="0" smtClean="0"/>
              <a:t>с </a:t>
            </a:r>
            <a:r>
              <a:rPr lang="ru-RU" dirty="0"/>
              <a:t>этим «чудом света»?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изготовления статуи делалась земляная насыпь, на которую поднимались строители. По окончании работы насыпь была </a:t>
            </a:r>
            <a:r>
              <a:rPr lang="ru-RU" sz="2400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скрыта</a:t>
            </a:r>
            <a:endParaRPr lang="ru-RU" sz="2400" dirty="0">
              <a:solidFill>
                <a:srgbClr val="5A21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САЙТ МЭФ &quot;ИНТЕНТ&quot; - Стать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143116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3306" y="571480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5A2120"/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Как правители Древнего Египта </a:t>
            </a:r>
            <a:r>
              <a:rPr lang="ru-RU" dirty="0" smtClean="0">
                <a:hlinkClick r:id="rId4" action="ppaction://hlinksldjump"/>
              </a:rPr>
              <a:t>хотели</a:t>
            </a:r>
            <a:r>
              <a:rPr lang="ru-RU" dirty="0" smtClean="0"/>
              <a:t> запутать грабителей их гробниц?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500174"/>
            <a:ext cx="442915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Чем прославился главный строитель первой пирамиды? Самая ранняя </a:t>
            </a:r>
            <a:r>
              <a:rPr lang="ru-RU" dirty="0" smtClean="0">
                <a:hlinkClick r:id="rId5" action="ppaction://hlinksldjump"/>
              </a:rPr>
              <a:t>пирамида</a:t>
            </a:r>
            <a:r>
              <a:rPr lang="ru-RU" dirty="0" smtClean="0"/>
              <a:t> – гробница фараона Джосера. Её создатель – зодчий Имхотеп.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000372"/>
            <a:ext cx="435768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Зачем для строительства </a:t>
            </a:r>
            <a:r>
              <a:rPr lang="ru-RU" dirty="0" smtClean="0">
                <a:hlinkClick r:id="rId6" action="ppaction://hlinksldjump"/>
              </a:rPr>
              <a:t>пирамид</a:t>
            </a:r>
            <a:r>
              <a:rPr lang="ru-RU" dirty="0" smtClean="0"/>
              <a:t> фараоны покупали большое количество чеснока и лука?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0004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Такую высокую фигуру должны были издалека видеть </a:t>
            </a:r>
            <a:r>
              <a:rPr lang="ru-RU" sz="28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корабли</a:t>
            </a:r>
            <a:endParaRPr lang="ru-RU" sz="28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Галина\Pictures\Колос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071678"/>
            <a:ext cx="2528899" cy="368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500958" y="514351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Слово «колоссальный» - от слова «колосс». Слово означает «огромный», «чрезвычайно большой</a:t>
            </a:r>
            <a:r>
              <a:rPr lang="ru-RU" sz="32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472" y="500042"/>
            <a:ext cx="2635888" cy="184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407832"/>
            <a:ext cx="4572000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	Архитектор Сосрат  Книдский своё имя высек на </a:t>
            </a:r>
            <a:r>
              <a:rPr lang="ru-RU" dirty="0">
                <a:hlinkClick r:id="rId3" action="ppaction://hlinksldjump"/>
              </a:rPr>
              <a:t>мраморной</a:t>
            </a:r>
            <a:r>
              <a:rPr lang="ru-RU" dirty="0"/>
              <a:t> стене маяка. Правда, затем он закрыл его тонким слоем штукатурки, которая по цвету не отличалась от мрамора. Сверху он написал имя царя Птомелея Сотера. Предположите, почему он так сделал?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643182"/>
            <a:ext cx="4572000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	О необычности и популярности маяка свидетельствует то, что название «</a:t>
            </a:r>
            <a:r>
              <a:rPr lang="ru-RU" dirty="0">
                <a:hlinkClick r:id="rId4" action="ppaction://hlinksldjump"/>
              </a:rPr>
              <a:t>Фарос</a:t>
            </a:r>
            <a:r>
              <a:rPr lang="ru-RU" dirty="0"/>
              <a:t>» древние сделали нарицательным для этого сооружения. Память о нём передавалась через века и сохраняется в одном современном слове. Назовите это слово.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000636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	Какую практическую пользу приносил морякам </a:t>
            </a:r>
            <a:r>
              <a:rPr lang="ru-RU" dirty="0">
                <a:hlinkClick r:id="rId5" action="ppaction://hlinksldjump"/>
              </a:rPr>
              <a:t>фаросский</a:t>
            </a:r>
            <a:r>
              <a:rPr lang="ru-RU" dirty="0"/>
              <a:t> маяк?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00042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Он, вероятно, надеялся, что со временем слой штукатурки разрушится и потомки узнают имя настоящего создателя маяка</a:t>
            </a:r>
            <a:r>
              <a:rPr lang="ru-RU" sz="28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www.rusif.ru - Время Истории - Семь чудес древнего мира - Александрийский (Фаросский) Мая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62182" y="2928934"/>
            <a:ext cx="2352759" cy="299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0004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Фары</a:t>
            </a:r>
            <a:endParaRPr lang="ru-RU" sz="44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Бортжурнал Honda Civic Liquori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Бортжурнал Honda Civic Liquori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Бортжурнал Honda Civic Liquori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Жёлтые фар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357430"/>
            <a:ext cx="3865558" cy="238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786710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Фаросский маяк позволял избежать кораблекрушений</a:t>
            </a:r>
          </a:p>
        </p:txBody>
      </p:sp>
      <p:pic>
        <p:nvPicPr>
          <p:cNvPr id="5122" name="Picture 2" descr="Сегодня прошло 102 года со = Любовь и Отношение = LOL24.ee - самый смешной сайт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356771"/>
            <a:ext cx="4071966" cy="305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427445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В левой руке </a:t>
            </a:r>
            <a:r>
              <a:rPr lang="ru-RU" dirty="0">
                <a:hlinkClick r:id="rId2" action="ppaction://hlinksldjump"/>
              </a:rPr>
              <a:t>Зевс</a:t>
            </a:r>
            <a:r>
              <a:rPr lang="ru-RU" dirty="0"/>
              <a:t> держал скипетр с орлом. А кого поместил Фидий на правую руку Зевса?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780928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	Перед пьедесталом статуи </a:t>
            </a:r>
            <a:r>
              <a:rPr lang="ru-RU" dirty="0">
                <a:hlinkClick r:id="rId3" action="ppaction://hlinksldjump"/>
              </a:rPr>
              <a:t>Зевса</a:t>
            </a:r>
            <a:r>
              <a:rPr lang="ru-RU" dirty="0"/>
              <a:t> был устроен бассейн. Каково, по вашему мнению, могло быть его назначение?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844824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	Почему греки считали </a:t>
            </a:r>
            <a:r>
              <a:rPr lang="ru-RU" dirty="0">
                <a:hlinkClick r:id="rId4" action="ppaction://hlinksldjump"/>
              </a:rPr>
              <a:t>Храм</a:t>
            </a:r>
            <a:r>
              <a:rPr lang="ru-RU" dirty="0"/>
              <a:t> Зевса Олимпийского всеобщим святилищем?</a:t>
            </a:r>
          </a:p>
        </p:txBody>
      </p:sp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517232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Доклад о зевсе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571480"/>
            <a:ext cx="2643206" cy="330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В правой руке Зевса находилась крылатая богиня победы </a:t>
            </a:r>
            <a:r>
              <a:rPr lang="ru-RU" sz="28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Ника</a:t>
            </a:r>
            <a:endParaRPr lang="ru-RU" sz="28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Доклад о зевс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6274" y="2500306"/>
            <a:ext cx="3201541" cy="400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Возможно, в бассейн стекали остатки оливкового масла, которым смазывали статую</a:t>
            </a:r>
          </a:p>
        </p:txBody>
      </p:sp>
      <p:pic>
        <p:nvPicPr>
          <p:cNvPr id="2050" name="Picture 2" descr="храм Чудеса света Статуя Зевса Олимпийского одно из семи древних чудес света Статуя Бога громовержца находилась в храме Зевса 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544955"/>
            <a:ext cx="4348148" cy="271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500958" y="514351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Один раз в 4 года сюда съезжались люди на игры, посвящённые Зевсу, со всего Пелопоннеса. Это был важнейший из греческих </a:t>
            </a:r>
            <a:r>
              <a:rPr lang="ru-RU" sz="2800" b="1" dirty="0" smtClean="0">
                <a:solidFill>
                  <a:srgbClr val="5A2120"/>
                </a:solidFill>
                <a:latin typeface="Times New Roman" pitchFamily="18" charset="0"/>
                <a:cs typeface="Times New Roman" pitchFamily="18" charset="0"/>
              </a:rPr>
              <a:t>праздников</a:t>
            </a:r>
            <a:endParaRPr lang="ru-RU" sz="2800" b="1" dirty="0">
              <a:solidFill>
                <a:srgbClr val="5A21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делка в школу на тему олимпиада 2014 легко и просто быст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6278" y="2714620"/>
            <a:ext cx="4950195" cy="295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356318"/>
            <a:ext cx="75724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A21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Строили ложные гробницы – кенотафы, в которых не было ничего, кроме пустых саркофагов, а мумию и сокровища прятали в тайниках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в конец 4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Египетские пирамиды СТРАНЫ И КОНТИНЕНТЫ (путешествия и исследования) Удачи, Везения, Денег, Успеха, Исполнения Желаний и Счасть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500306"/>
            <a:ext cx="3429024" cy="224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646700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A21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был главным министром фараона Джосера и жрецом бога мудрости Тота. Ещё он был учёным – астрономом и медиком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5A212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Ты на планете Бог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143116"/>
            <a:ext cx="200597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5656"/>
            <a:ext cx="79296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A21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огромном количестве народа, участвовавшем в строительстве пирамиды, лук, чеснок, обладающие противовирусными целебными свойствами, препятствовали распространению инфекционных болезней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5A212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858148" y="564357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AutoShape 2" descr="Садоводств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Садоводст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3" y="3214686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14810" y="611658"/>
            <a:ext cx="3714776" cy="1815882"/>
          </a:xfrm>
          <a:prstGeom prst="rect">
            <a:avLst/>
          </a:prstGeom>
          <a:solidFill>
            <a:srgbClr val="FFFF0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Вавилонские зодчие при строительстве дворцов, храмов, возведении мостов широко применяли перекрытия из клиновидных кирпичей, приложенных друг к другу по кривой линии и удерживаемых таким образом в равновесии. Как называются эти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архитектурные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формы?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967335"/>
            <a:ext cx="371477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Почему висячие сады, а не гигантскую Вавилонскую </a:t>
            </a:r>
            <a:r>
              <a:rPr lang="ru-RU" dirty="0" smtClean="0">
                <a:hlinkClick r:id="rId3" action="ppaction://hlinksldjump"/>
              </a:rPr>
              <a:t>башню</a:t>
            </a:r>
            <a:r>
              <a:rPr lang="ru-RU" dirty="0" smtClean="0"/>
              <a:t> называли греки «чудом света»?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286256"/>
            <a:ext cx="378621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«Висячие сады» требовали обильного полива. Какие </a:t>
            </a:r>
            <a:r>
              <a:rPr lang="ru-RU" dirty="0" smtClean="0">
                <a:hlinkClick r:id="rId4" action="ppaction://hlinksldjump"/>
              </a:rPr>
              <a:t>приспособления</a:t>
            </a:r>
            <a:r>
              <a:rPr lang="ru-RU" dirty="0" smtClean="0"/>
              <a:t> подавали воду наверх?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619672" y="836712"/>
            <a:ext cx="573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арка и свод</a:t>
            </a:r>
            <a:endParaRPr lang="ru-RU" sz="3200" b="1" dirty="0">
              <a:solidFill>
                <a:srgbClr val="5A21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в конец 7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214554"/>
            <a:ext cx="2820400" cy="211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804574"/>
            <a:ext cx="7961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A212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Висячие сады грекам казались чудом победы над природой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5A21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 конец 2">
            <a:hlinkClick r:id="rId2" action="ppaction://hlinksldjump" highlightClick="1"/>
          </p:cNvPr>
          <p:cNvSpPr/>
          <p:nvPr/>
        </p:nvSpPr>
        <p:spPr>
          <a:xfrm flipH="1" flipV="1">
            <a:off x="8072461" y="5429264"/>
            <a:ext cx="740099" cy="11430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07167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21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870" y="332656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Громадное водоподъёмное колесо непрерывно черпало воду из Ефрата кожаными ведрами</a:t>
            </a:r>
            <a:endParaRPr lang="ru-RU" sz="2800" b="1" dirty="0">
              <a:solidFill>
                <a:srgbClr val="5A21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500958" y="514351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578</Words>
  <Application>Microsoft Office PowerPoint</Application>
  <PresentationFormat>Экран (4:3)</PresentationFormat>
  <Paragraphs>46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     Викторина  «Древний мир и его чудеса»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41</cp:revision>
  <dcterms:created xsi:type="dcterms:W3CDTF">2015-04-14T10:56:16Z</dcterms:created>
  <dcterms:modified xsi:type="dcterms:W3CDTF">2015-04-23T08:54:01Z</dcterms:modified>
</cp:coreProperties>
</file>