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Бурятский героический эпос</a:t>
            </a:r>
            <a:br>
              <a:rPr lang="ru-RU" dirty="0" smtClean="0"/>
            </a:br>
            <a:r>
              <a:rPr lang="ru-RU" dirty="0" smtClean="0"/>
              <a:t>«ГЭСЭР»</a:t>
            </a:r>
            <a:endParaRPr lang="ru-RU" dirty="0"/>
          </a:p>
        </p:txBody>
      </p:sp>
      <p:pic>
        <p:nvPicPr>
          <p:cNvPr id="1026" name="Picture 2" descr="C:\Users\User\Downloads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2467858" cy="2714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ulan-ude-russia-city-mon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81040"/>
            <a:ext cx="2857520" cy="2748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95fd690169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71414"/>
            <a:ext cx="1746807" cy="1376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Другим подвигом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битва с чудовищем, обладающим большой магической силой,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Гал-Дурмэ-ханом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Герой не может победить злодея в честном поединке, потому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Гал-Дурмэ-хан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бесконечное число раз погибать и снова возрождаться. Но истощенный битвой, он обещает впредь не творить зла людям и удаляется на восточный край земли.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Хараабал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Мэргэном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погибает, сраженный грозными черными силами, пришедшими с востока. Эти силы были вызваны магическими заклинаниями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Хараабал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Мэргэна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Вещий конь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сообщает женам и сыновьям своего хозяина о его гибели и помогает им найти волшебное средство, которое возвращает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жизни.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совершил еще много других подвигов. Он очистил мир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чудовищ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сделал его более приспособленным для существования человека.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000232" cy="357187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" y="0"/>
            <a:ext cx="9142445" cy="6713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воспевается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долгу, клеймится позором измена и предательство.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- гимн любви к своей земле.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ownloads\47171399BD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4357718" cy="3532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"Не допускай врага к родной земле, не жди его, но выходи навстречу, там-то он будет побежден" - вот один из важнейших мотивов этого эпического сказания.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8194" name="Picture 2" descr="C:\Users\User\Downloads\saharovskayaanges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25510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126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О преданьях древности с</a:t>
            </a:r>
            <a:r>
              <a:rPr lang="ru-RU" dirty="0" smtClean="0"/>
              <a:t>едой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Рассказал мне </a:t>
            </a:r>
            <a:r>
              <a:rPr lang="ru-RU" dirty="0" err="1" smtClean="0"/>
              <a:t>хур</a:t>
            </a:r>
            <a:r>
              <a:rPr lang="ru-RU" dirty="0" smtClean="0"/>
              <a:t> </a:t>
            </a:r>
            <a:r>
              <a:rPr lang="ru-RU" dirty="0" smtClean="0"/>
              <a:t>чудесный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О сраженьях </a:t>
            </a:r>
            <a:r>
              <a:rPr lang="ru-RU" dirty="0" smtClean="0"/>
              <a:t>славных дней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Мне поведал </a:t>
            </a:r>
            <a:r>
              <a:rPr lang="ru-RU" dirty="0" smtClean="0"/>
              <a:t>старец благородный (</a:t>
            </a:r>
            <a:r>
              <a:rPr lang="ru-RU" dirty="0" err="1" smtClean="0"/>
              <a:t>улигершин-сказитель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3000372"/>
            <a:ext cx="2403013" cy="3708577"/>
          </a:xfrm>
          <a:prstGeom prst="rect">
            <a:avLst/>
          </a:prstGeom>
        </p:spPr>
      </p:pic>
      <p:pic>
        <p:nvPicPr>
          <p:cNvPr id="2051" name="Picture 3" descr="C:\Users\User\Downloads\1359612920510a0bf826984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66"/>
            <a:ext cx="164307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герой бурятского эпоса,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небожитель, спустившийся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землю и превратившийся в человека, чтобы совершить подвиг добра. Он должен победить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чудовище, угрожающее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роду человеческому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Ныне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три основные версии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": бурятская, тибетская и монгольская.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\Downloads\post-422637-1235547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786322"/>
            <a:ext cx="313893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Подвиги </a:t>
            </a:r>
            <a:r>
              <a:rPr lang="ru-RU" dirty="0" err="1" smtClean="0"/>
              <a:t>Гэсэра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007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незапямятные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времена случилось так, что на земле стали распространяться невиданные ранее болезни,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голод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мор, вспыхнули войны, к людям стали приходить несчастья и беды. Небожители, увидев это, решили послать на землю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Бухэ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Белигтэ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среднего сына Хан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Хурмусты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правнука божественной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Манзан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Гурмэ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Бухэ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Белигтэ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должен был родиться на земле как человек, а не прийти к людям в облике небожителя.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Будущий герой родился в семье семидесятилетнего старика и его шестидесятилетней жены, которая на самом деле была дочерью солнца, и получил имя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Зургай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был некрасивый ребенок: сопливый и шелудивый, однако уже в раннем детстве проявились магические способности этого необыкновенного младенца.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6437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Его земные родственники начали догадываться о великом предназначении будущего героя. Еще в то время, когда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Зургай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лежал в люльке к нему был послан злой шаман, который должен был погубить героя. Младенец легко справляется с шаманом. Вскоре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Зургай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мастерит себе лук и делает из древесной коры коня, на котором отправляется сражаться со злыми бесами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альбинами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приводит в дом невест: сначала ханскую дочь, а через некоторое время в состязании выигрывает другую девушку, дочь богача.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этим девушкам Абай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явился людям в своем настоящем облике героя - освободителя земли от злых демонов.</a:t>
            </a:r>
            <a:endParaRPr lang="ru-RU" sz="3100" dirty="0"/>
          </a:p>
        </p:txBody>
      </p:sp>
      <p:pic>
        <p:nvPicPr>
          <p:cNvPr id="5122" name="Picture 2" descr="C:\Users\User\Downloads\saharovkayaangeserspuskaetsyanazemly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5926"/>
            <a:ext cx="350046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так. Девушки, жившие у него в доме, решают узнать, куда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Зургай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утрам уезжает от них. Проследив за ним, они видят его на горе в облике небожителя среди великих волшебников и магов. Девушки понимают, что это не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Зургай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Абай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Небожители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присылают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помощь волшебного коня, который будет его верным помощником в опасных битвах и походах.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Первый подвиг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с великаном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Лобсоголдой-мангадхаем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Злые чары жены этого великана превращают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небожители помогают ему обрести прежний облик Абая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Битва с могущественным врагом длилась полгода, и небожители не оставались безучастными к этому сражению.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Гурмэ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ее сестра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Маяс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его противнику. В конце долгого и упорного сражения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Гэсэру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удается победить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мангадхая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ownloads\292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05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384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Бурятский героический эпос «ГЭСЭР»</vt:lpstr>
      <vt:lpstr>Слайд 2</vt:lpstr>
      <vt:lpstr>Слайд 3</vt:lpstr>
      <vt:lpstr>Подвиги Гэсэра </vt:lpstr>
      <vt:lpstr>Слайд 5</vt:lpstr>
      <vt:lpstr>Благодаря этим девушкам Абай Гэсэр явился людям в своем настоящем облике героя - освободителя земли от злых демонов.</vt:lpstr>
      <vt:lpstr>Слайд 7</vt:lpstr>
      <vt:lpstr>Слайд 8</vt:lpstr>
      <vt:lpstr>Слайд 9</vt:lpstr>
      <vt:lpstr>Слайд 10</vt:lpstr>
      <vt:lpstr>Слайд 11</vt:lpstr>
      <vt:lpstr>Вывод:</vt:lpstr>
      <vt:lpstr>"Не допускай врага к родной земле, не жди его, но выходи навстречу, там-то он будет побежден" - вот один из важнейших мотивов этого эпического сказания.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Бурятский героический эпос «ГЭСЭР»</dc:title>
  <dc:creator>User</dc:creator>
  <cp:lastModifiedBy>User</cp:lastModifiedBy>
  <cp:revision>10</cp:revision>
  <dcterms:created xsi:type="dcterms:W3CDTF">2014-10-07T09:24:21Z</dcterms:created>
  <dcterms:modified xsi:type="dcterms:W3CDTF">2014-10-07T11:04:43Z</dcterms:modified>
</cp:coreProperties>
</file>