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8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0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6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9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8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43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5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53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9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1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5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64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06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3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51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8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3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1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2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636" y="4437112"/>
            <a:ext cx="6552728" cy="22322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«что </a:t>
            </a:r>
            <a:r>
              <a:rPr lang="ru-RU" sz="3600" dirty="0"/>
              <a:t>в</a:t>
            </a:r>
            <a:r>
              <a:rPr lang="ru-RU" sz="3600" dirty="0" smtClean="0"/>
              <a:t>ы знаете про русский знаменитый самовар?»</a:t>
            </a:r>
            <a:endParaRPr lang="ru-RU" sz="3600" dirty="0"/>
          </a:p>
        </p:txBody>
      </p:sp>
      <p:pic>
        <p:nvPicPr>
          <p:cNvPr id="2050" name="Picture 2" descr="C:\Users\Татьяна\Desktop\педсовет 19.02\для клипа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4993"/>
          <a:stretch/>
        </p:blipFill>
        <p:spPr bwMode="auto">
          <a:xfrm>
            <a:off x="2934929" y="196062"/>
            <a:ext cx="3243263" cy="43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4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1420" y="5805264"/>
            <a:ext cx="3209052" cy="5760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КИТАЙ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Татьяна\Desktop\самовар\история\280705dbc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0718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самовар\история\66787124_745P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25" y="548680"/>
            <a:ext cx="29499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тьян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63" y="3284984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1306" y="2016329"/>
            <a:ext cx="3281060" cy="3744416"/>
          </a:xfrm>
        </p:spPr>
        <p:txBody>
          <a:bodyPr/>
          <a:lstStyle/>
          <a:p>
            <a:r>
              <a:rPr lang="ru-RU" sz="6000" dirty="0" smtClean="0"/>
              <a:t>ХО-ГО</a:t>
            </a:r>
            <a:br>
              <a:rPr lang="ru-RU" sz="6000" dirty="0" smtClean="0"/>
            </a:br>
            <a:r>
              <a:rPr lang="ru-RU" sz="6000" dirty="0" smtClean="0"/>
              <a:t>«</a:t>
            </a:r>
            <a:r>
              <a:rPr lang="ru-RU" sz="3600" dirty="0" smtClean="0"/>
              <a:t>огненный котёл»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1420" y="5805264"/>
            <a:ext cx="3209052" cy="5760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КИТАЙ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Татьяна\Desktop\самовар\история\280705dbc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0718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самовар\история\66787124_745P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0461"/>
            <a:ext cx="26818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самовар\история\222646388136713218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48472" cy="63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79" y="5980694"/>
            <a:ext cx="313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Century Gothic"/>
                <a:ea typeface="Times New Roman"/>
              </a:rPr>
              <a:t>ДРЕВНИЙ РИМ</a:t>
            </a:r>
            <a:endParaRPr lang="ru-RU" sz="2400" b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2051" name="Picture 3" descr="C:\Users\Татьяна\Desktop\самовар\история\14518F4DDAE21A4DB6E895158D0CC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52" y="324158"/>
            <a:ext cx="2014684" cy="35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тьяна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75" y="4274579"/>
            <a:ext cx="2537177" cy="16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864" y="4133056"/>
            <a:ext cx="4114800" cy="1600200"/>
          </a:xfrm>
        </p:spPr>
        <p:txBody>
          <a:bodyPr/>
          <a:lstStyle/>
          <a:p>
            <a:r>
              <a:rPr lang="ru-RU" sz="6000" dirty="0" err="1">
                <a:solidFill>
                  <a:srgbClr val="2F5897"/>
                </a:solidFill>
              </a:rPr>
              <a:t>А</a:t>
            </a:r>
            <a:r>
              <a:rPr lang="ru-RU" sz="6000" dirty="0" err="1" smtClean="0">
                <a:solidFill>
                  <a:srgbClr val="2F5897"/>
                </a:solidFill>
              </a:rPr>
              <a:t>утепса</a:t>
            </a:r>
            <a:r>
              <a:rPr lang="ru-RU" sz="6000" dirty="0" smtClean="0">
                <a:solidFill>
                  <a:srgbClr val="2F5897"/>
                </a:solidFill>
              </a:rPr>
              <a:t/>
            </a:r>
            <a:br>
              <a:rPr lang="ru-RU" sz="6000" dirty="0" smtClean="0">
                <a:solidFill>
                  <a:srgbClr val="2F5897"/>
                </a:solidFill>
              </a:rPr>
            </a:br>
            <a:endParaRPr lang="ru-RU" dirty="0"/>
          </a:p>
        </p:txBody>
      </p:sp>
      <p:pic>
        <p:nvPicPr>
          <p:cNvPr id="2050" name="Picture 2" descr="C:\Users\Татьяна\Desktop\самовар\история\222646388136713218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48472" cy="63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5733256"/>
            <a:ext cx="313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entury Gothic"/>
                <a:ea typeface="Times New Roman"/>
              </a:rPr>
              <a:t>ДРЕВНИЙ РИМ</a:t>
            </a:r>
            <a:endParaRPr lang="ru-RU" sz="2400" b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2051" name="Picture 3" descr="C:\Users\Татьяна\Desktop\самовар\история\14518F4DDAE21A4DB6E895158D0CCB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016224" cy="35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250704" cy="1600200"/>
          </a:xfrm>
        </p:spPr>
        <p:txBody>
          <a:bodyPr/>
          <a:lstStyle/>
          <a:p>
            <a:r>
              <a:rPr lang="ru-RU" dirty="0" smtClean="0"/>
              <a:t>Пётр 1</a:t>
            </a:r>
            <a:endParaRPr lang="ru-RU" dirty="0"/>
          </a:p>
        </p:txBody>
      </p:sp>
      <p:pic>
        <p:nvPicPr>
          <p:cNvPr id="6146" name="Picture 2" descr="C:\Users\Татьяна\Desktop\fad66dbf81b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2511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\Desktop\самовар\Новая папка\2014_05_19_03_0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34551"/>
          <a:stretch/>
        </p:blipFill>
        <p:spPr bwMode="auto">
          <a:xfrm>
            <a:off x="395535" y="476672"/>
            <a:ext cx="45738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самовар\история\28735450_samov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/>
          <a:stretch/>
        </p:blipFill>
        <p:spPr bwMode="auto">
          <a:xfrm>
            <a:off x="6364098" y="1060092"/>
            <a:ext cx="2626420" cy="32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самовар\история\06111222025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3"/>
          <a:stretch/>
        </p:blipFill>
        <p:spPr bwMode="auto">
          <a:xfrm>
            <a:off x="0" y="29925"/>
            <a:ext cx="6004983" cy="52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2262" y="5631416"/>
            <a:ext cx="2952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Тула</a:t>
            </a:r>
            <a:endParaRPr lang="ru-RU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атьяна\Desktop\самовар\Новая папка\2014_02_27_05_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35150"/>
            <a:ext cx="11430000" cy="86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тьяна\Desktop\самовар\история\imag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3"/>
          <a:stretch/>
        </p:blipFill>
        <p:spPr bwMode="auto">
          <a:xfrm>
            <a:off x="179512" y="620688"/>
            <a:ext cx="5728447" cy="43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39048"/>
            <a:ext cx="8277064" cy="1600200"/>
          </a:xfrm>
        </p:spPr>
        <p:txBody>
          <a:bodyPr/>
          <a:lstStyle/>
          <a:p>
            <a:r>
              <a:rPr lang="ru-RU" sz="6000" dirty="0" smtClean="0"/>
              <a:t>Село Нижняя Ирга</a:t>
            </a:r>
            <a:endParaRPr lang="ru-RU" sz="6000" dirty="0"/>
          </a:p>
        </p:txBody>
      </p:sp>
      <p:pic>
        <p:nvPicPr>
          <p:cNvPr id="2050" name="Picture 2" descr="C:\Users\Татьяна\Desktop\самовар\история\28735450_samov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/>
          <a:stretch/>
        </p:blipFill>
        <p:spPr bwMode="auto">
          <a:xfrm>
            <a:off x="6190196" y="980728"/>
            <a:ext cx="2626420" cy="32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атьяна\Desktop\самовар\Новая папка\2014_02_19_05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9476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191491"/>
            <a:ext cx="5796136" cy="1600200"/>
          </a:xfrm>
        </p:spPr>
        <p:txBody>
          <a:bodyPr/>
          <a:lstStyle/>
          <a:p>
            <a:r>
              <a:rPr lang="ru-RU" sz="6000" dirty="0" smtClean="0"/>
              <a:t>Чайная урна</a:t>
            </a:r>
            <a:br>
              <a:rPr lang="ru-RU" sz="6000" dirty="0" smtClean="0"/>
            </a:br>
            <a:r>
              <a:rPr lang="ru-RU" sz="6000" dirty="0" smtClean="0"/>
              <a:t>(чайный сосуд)</a:t>
            </a:r>
            <a:endParaRPr lang="ru-RU" sz="6000" dirty="0"/>
          </a:p>
        </p:txBody>
      </p:sp>
      <p:pic>
        <p:nvPicPr>
          <p:cNvPr id="3074" name="Picture 2" descr="C:\Users\Татьяна\Desktop\самовар\история\польша фабрика фраж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" y="188640"/>
            <a:ext cx="3604683" cy="540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4246" y="6037676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entury Gothic"/>
                <a:ea typeface="Times New Roman"/>
              </a:rPr>
              <a:t>АНГЛИЯ</a:t>
            </a:r>
            <a:endParaRPr lang="ru-RU" sz="2400" b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075" name="Picture 3" descr="C:\Users\Татьяна\Desktop\самовар\история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97" y="188640"/>
            <a:ext cx="2953003" cy="42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636" y="4437112"/>
            <a:ext cx="6552728" cy="22322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«исторический </a:t>
            </a:r>
          </a:p>
          <a:p>
            <a:pPr algn="ctr"/>
            <a:r>
              <a:rPr lang="ru-RU" sz="3600" dirty="0" smtClean="0"/>
              <a:t>чаёк»</a:t>
            </a:r>
            <a:endParaRPr lang="ru-RU" sz="3600" dirty="0"/>
          </a:p>
        </p:txBody>
      </p:sp>
      <p:pic>
        <p:nvPicPr>
          <p:cNvPr id="5" name="Picture 2" descr="F:\самовар\Новая папка\2014_05_19_03_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 b="16335"/>
          <a:stretch/>
        </p:blipFill>
        <p:spPr bwMode="auto">
          <a:xfrm>
            <a:off x="1835696" y="260648"/>
            <a:ext cx="9372600" cy="69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0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самовар\педсовет 19.02\для клипа\2014_05_19_03_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16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636" y="5589240"/>
            <a:ext cx="6552728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«Литературный пирог»</a:t>
            </a:r>
            <a:endParaRPr lang="ru-RU" sz="3600" dirty="0"/>
          </a:p>
        </p:txBody>
      </p:sp>
      <p:pic>
        <p:nvPicPr>
          <p:cNvPr id="6" name="Picture 2" descr="C:\Users\Татьяна\Desktop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51" y="100621"/>
            <a:ext cx="4356484" cy="337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t="8667" r="19572" b="7297"/>
          <a:stretch/>
        </p:blipFill>
        <p:spPr bwMode="auto">
          <a:xfrm>
            <a:off x="6636502" y="404664"/>
            <a:ext cx="110052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Татьяна\Desktop\img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75393"/>
            <a:ext cx="1296145" cy="1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самовар\литер\D-PB-6195_Xarms_Samovar_Cover_ru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03" y="2397792"/>
            <a:ext cx="1265003" cy="12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самовар\литер\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53" y="3797180"/>
            <a:ext cx="1064894" cy="13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тьяна\Desktop\загруженное (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57" y="4035512"/>
            <a:ext cx="1150889" cy="150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2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Татьяна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0"/>
            <a:ext cx="6772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педсовет 19.02\для клипа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9"/>
          <a:stretch/>
        </p:blipFill>
        <p:spPr bwMode="auto">
          <a:xfrm>
            <a:off x="863588" y="548680"/>
            <a:ext cx="7416824" cy="40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637649"/>
            <a:ext cx="5832648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ru-RU" sz="3600" cap="all" spc="120" dirty="0">
                <a:solidFill>
                  <a:srgbClr val="FFFFFF"/>
                </a:solidFill>
                <a:latin typeface="Arial Black"/>
              </a:rPr>
              <a:t>«Музыкальное варенье»</a:t>
            </a:r>
          </a:p>
        </p:txBody>
      </p:sp>
    </p:spTree>
    <p:extLst>
      <p:ext uri="{BB962C8B-B14F-4D97-AF65-F5344CB8AC3E}">
        <p14:creationId xmlns:p14="http://schemas.microsoft.com/office/powerpoint/2010/main" val="1411871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636" y="5157192"/>
            <a:ext cx="6552728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«художественная начинка»</a:t>
            </a:r>
            <a:endParaRPr lang="ru-RU" sz="3600" dirty="0"/>
          </a:p>
        </p:txBody>
      </p:sp>
      <p:pic>
        <p:nvPicPr>
          <p:cNvPr id="5" name="Picture 5" descr="C:\Users\Татьяна\Desktop\самовар\художники\novye-hozyae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7"/>
            <a:ext cx="6120680" cy="48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8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636" y="4437112"/>
            <a:ext cx="6552728" cy="22322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«что </a:t>
            </a:r>
            <a:r>
              <a:rPr lang="ru-RU" sz="3600" dirty="0"/>
              <a:t>в</a:t>
            </a:r>
            <a:r>
              <a:rPr lang="ru-RU" sz="3600" dirty="0" smtClean="0"/>
              <a:t>ы знаете про русский знаменитый самовар?»</a:t>
            </a:r>
            <a:endParaRPr lang="ru-RU" sz="3600" dirty="0"/>
          </a:p>
        </p:txBody>
      </p:sp>
      <p:pic>
        <p:nvPicPr>
          <p:cNvPr id="2050" name="Picture 2" descr="C:\Users\Татьяна\Desktop\педсовет 19.02\для клипа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4993"/>
          <a:stretch/>
        </p:blipFill>
        <p:spPr bwMode="auto">
          <a:xfrm>
            <a:off x="2934929" y="196062"/>
            <a:ext cx="3243263" cy="43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5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тьяна\Desktop\1074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" y="6517"/>
            <a:ext cx="2836785" cy="37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самовар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182312"/>
            <a:ext cx="8640960" cy="66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Татьяна\Desktop\www_artru_inf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-195" r="4878" b="195"/>
          <a:stretch/>
        </p:blipFill>
        <p:spPr bwMode="auto">
          <a:xfrm>
            <a:off x="0" y="54430"/>
            <a:ext cx="9217741" cy="68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самовар\Новая папка\2014_05_19_03_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 b="16335"/>
          <a:stretch/>
        </p:blipFill>
        <p:spPr bwMode="auto">
          <a:xfrm>
            <a:off x="0" y="21266"/>
            <a:ext cx="9115340" cy="67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Главная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ХО-ГО «огненный котёл»</vt:lpstr>
      <vt:lpstr>Презентация PowerPoint</vt:lpstr>
      <vt:lpstr>Аутепса </vt:lpstr>
      <vt:lpstr>Пётр 1</vt:lpstr>
      <vt:lpstr>Презентация PowerPoint</vt:lpstr>
      <vt:lpstr>Презентация PowerPoint</vt:lpstr>
      <vt:lpstr>Село Нижняя Ирга</vt:lpstr>
      <vt:lpstr>Презентация PowerPoint</vt:lpstr>
      <vt:lpstr>Чайная урна (чайный сосуд)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11</cp:revision>
  <dcterms:created xsi:type="dcterms:W3CDTF">2015-04-22T17:20:55Z</dcterms:created>
  <dcterms:modified xsi:type="dcterms:W3CDTF">2015-04-22T17:35:02Z</dcterms:modified>
</cp:coreProperties>
</file>