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7" r:id="rId3"/>
    <p:sldId id="259" r:id="rId4"/>
    <p:sldId id="260" r:id="rId5"/>
    <p:sldId id="258" r:id="rId6"/>
    <p:sldId id="261" r:id="rId7"/>
    <p:sldId id="262" r:id="rId8"/>
    <p:sldId id="264" r:id="rId9"/>
    <p:sldId id="263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D5545-60A1-48E0-8B2E-79C615103C4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E0BEB5-B83A-428C-BCFC-3A987544DFF6}">
      <dgm:prSet phldrT="[Текст]"/>
      <dgm:spPr/>
      <dgm:t>
        <a:bodyPr/>
        <a:lstStyle/>
        <a:p>
          <a:r>
            <a:rPr lang="ru-RU" dirty="0" smtClean="0"/>
            <a:t>ФНР</a:t>
          </a:r>
          <a:endParaRPr lang="ru-RU" dirty="0"/>
        </a:p>
      </dgm:t>
    </dgm:pt>
    <dgm:pt modelId="{366D3987-44D4-4FB0-9D15-57F20A1CAF91}" type="parTrans" cxnId="{BD94461C-CFFC-4F06-9BCB-2E81E9C8C93E}">
      <dgm:prSet/>
      <dgm:spPr/>
      <dgm:t>
        <a:bodyPr/>
        <a:lstStyle/>
        <a:p>
          <a:endParaRPr lang="ru-RU"/>
        </a:p>
      </dgm:t>
    </dgm:pt>
    <dgm:pt modelId="{66E27962-84EF-479F-80C8-11B418B81397}" type="sibTrans" cxnId="{BD94461C-CFFC-4F06-9BCB-2E81E9C8C93E}">
      <dgm:prSet/>
      <dgm:spPr/>
      <dgm:t>
        <a:bodyPr/>
        <a:lstStyle/>
        <a:p>
          <a:endParaRPr lang="ru-RU"/>
        </a:p>
      </dgm:t>
    </dgm:pt>
    <dgm:pt modelId="{D6FCAE5D-79D3-42E6-8460-285954B4EADB}">
      <dgm:prSet phldrT="[Текст]" custT="1"/>
      <dgm:spPr/>
      <dgm:t>
        <a:bodyPr/>
        <a:lstStyle/>
        <a:p>
          <a:r>
            <a:rPr lang="ru-RU" sz="1800" dirty="0" smtClean="0"/>
            <a:t>нарушение звукопроизношения </a:t>
          </a:r>
          <a:endParaRPr lang="ru-RU" sz="1800" dirty="0"/>
        </a:p>
      </dgm:t>
    </dgm:pt>
    <dgm:pt modelId="{AFD03D72-0444-4A29-B948-10EB2299F1C0}" type="parTrans" cxnId="{49D4F3F4-F424-467C-8508-E908B8C2E9D7}">
      <dgm:prSet/>
      <dgm:spPr/>
      <dgm:t>
        <a:bodyPr/>
        <a:lstStyle/>
        <a:p>
          <a:endParaRPr lang="ru-RU"/>
        </a:p>
      </dgm:t>
    </dgm:pt>
    <dgm:pt modelId="{5EE886E8-9032-40BE-B1CA-502CE9D4C79B}" type="sibTrans" cxnId="{49D4F3F4-F424-467C-8508-E908B8C2E9D7}">
      <dgm:prSet/>
      <dgm:spPr/>
      <dgm:t>
        <a:bodyPr/>
        <a:lstStyle/>
        <a:p>
          <a:endParaRPr lang="ru-RU"/>
        </a:p>
      </dgm:t>
    </dgm:pt>
    <dgm:pt modelId="{A70511B0-0222-4D73-AD2A-AB129DC27360}">
      <dgm:prSet phldrT="[Текст]"/>
      <dgm:spPr/>
      <dgm:t>
        <a:bodyPr/>
        <a:lstStyle/>
        <a:p>
          <a:r>
            <a:rPr lang="ru-RU" dirty="0" smtClean="0"/>
            <a:t>ФФН</a:t>
          </a:r>
          <a:endParaRPr lang="ru-RU" dirty="0"/>
        </a:p>
      </dgm:t>
    </dgm:pt>
    <dgm:pt modelId="{18BB3EB4-A237-4909-B597-BFD2447BA9C2}" type="parTrans" cxnId="{9F2DF528-9898-40FB-B61B-CA5EC52315C9}">
      <dgm:prSet/>
      <dgm:spPr/>
      <dgm:t>
        <a:bodyPr/>
        <a:lstStyle/>
        <a:p>
          <a:endParaRPr lang="ru-RU"/>
        </a:p>
      </dgm:t>
    </dgm:pt>
    <dgm:pt modelId="{9F941F4E-030D-4119-8001-7974869F0D09}" type="sibTrans" cxnId="{9F2DF528-9898-40FB-B61B-CA5EC52315C9}">
      <dgm:prSet/>
      <dgm:spPr/>
      <dgm:t>
        <a:bodyPr/>
        <a:lstStyle/>
        <a:p>
          <a:endParaRPr lang="ru-RU"/>
        </a:p>
      </dgm:t>
    </dgm:pt>
    <dgm:pt modelId="{0E7276FC-15F5-4035-88DE-1C5FCE4434CC}">
      <dgm:prSet phldrT="[Текст]" custT="1"/>
      <dgm:spPr/>
      <dgm:t>
        <a:bodyPr/>
        <a:lstStyle/>
        <a:p>
          <a:r>
            <a:rPr lang="ru-RU" sz="1400" dirty="0" smtClean="0"/>
            <a:t>нарушение звукопроизношения</a:t>
          </a:r>
          <a:endParaRPr lang="ru-RU" sz="1400" dirty="0"/>
        </a:p>
      </dgm:t>
    </dgm:pt>
    <dgm:pt modelId="{EB3B542F-8155-44FA-A1D0-0DE417F70958}" type="parTrans" cxnId="{60E3AD0D-D402-40B0-9D38-AD141011A728}">
      <dgm:prSet/>
      <dgm:spPr/>
      <dgm:t>
        <a:bodyPr/>
        <a:lstStyle/>
        <a:p>
          <a:endParaRPr lang="ru-RU"/>
        </a:p>
      </dgm:t>
    </dgm:pt>
    <dgm:pt modelId="{E032E0BE-103E-4D06-A1CA-4A268ACF8912}" type="sibTrans" cxnId="{60E3AD0D-D402-40B0-9D38-AD141011A728}">
      <dgm:prSet/>
      <dgm:spPr/>
      <dgm:t>
        <a:bodyPr/>
        <a:lstStyle/>
        <a:p>
          <a:endParaRPr lang="ru-RU"/>
        </a:p>
      </dgm:t>
    </dgm:pt>
    <dgm:pt modelId="{7769591F-4E08-47A9-AC20-49F8B2830347}">
      <dgm:prSet phldrT="[Текст]"/>
      <dgm:spPr/>
      <dgm:t>
        <a:bodyPr/>
        <a:lstStyle/>
        <a:p>
          <a:pPr algn="just"/>
          <a:r>
            <a:rPr lang="ru-RU" dirty="0" smtClean="0"/>
            <a:t>ОНР</a:t>
          </a:r>
          <a:endParaRPr lang="ru-RU" dirty="0"/>
        </a:p>
      </dgm:t>
    </dgm:pt>
    <dgm:pt modelId="{0D0C989B-4B9E-4388-A7BA-8FE342B40AF7}" type="parTrans" cxnId="{2E8265A6-CBA5-40AD-83CE-8135D30E271E}">
      <dgm:prSet/>
      <dgm:spPr/>
      <dgm:t>
        <a:bodyPr/>
        <a:lstStyle/>
        <a:p>
          <a:endParaRPr lang="ru-RU"/>
        </a:p>
      </dgm:t>
    </dgm:pt>
    <dgm:pt modelId="{4DD67911-B0CB-436D-9F9A-46ED58D710F5}" type="sibTrans" cxnId="{2E8265A6-CBA5-40AD-83CE-8135D30E271E}">
      <dgm:prSet/>
      <dgm:spPr/>
      <dgm:t>
        <a:bodyPr/>
        <a:lstStyle/>
        <a:p>
          <a:endParaRPr lang="ru-RU"/>
        </a:p>
      </dgm:t>
    </dgm:pt>
    <dgm:pt modelId="{82A6BB20-5756-44C4-B95B-57CB1AB104DE}">
      <dgm:prSet phldrT="[Текст]" custT="1"/>
      <dgm:spPr/>
      <dgm:t>
        <a:bodyPr/>
        <a:lstStyle/>
        <a:p>
          <a:r>
            <a:rPr lang="ru-RU" sz="1050" dirty="0" smtClean="0"/>
            <a:t>Звукопроизношение</a:t>
          </a:r>
          <a:endParaRPr lang="ru-RU" sz="1050" dirty="0"/>
        </a:p>
      </dgm:t>
    </dgm:pt>
    <dgm:pt modelId="{35B7DD0E-9639-43D7-B37F-F7EC55921CFF}" type="parTrans" cxnId="{EFE7A30E-1424-4562-9BDD-387812E1F1DA}">
      <dgm:prSet/>
      <dgm:spPr/>
      <dgm:t>
        <a:bodyPr/>
        <a:lstStyle/>
        <a:p>
          <a:endParaRPr lang="ru-RU"/>
        </a:p>
      </dgm:t>
    </dgm:pt>
    <dgm:pt modelId="{24C2C4C6-1703-4D0E-B17D-3A8B6A34447B}" type="sibTrans" cxnId="{EFE7A30E-1424-4562-9BDD-387812E1F1DA}">
      <dgm:prSet/>
      <dgm:spPr/>
      <dgm:t>
        <a:bodyPr/>
        <a:lstStyle/>
        <a:p>
          <a:endParaRPr lang="ru-RU"/>
        </a:p>
      </dgm:t>
    </dgm:pt>
    <dgm:pt modelId="{E62D0CBC-9C78-40CF-99F0-D570B93EA440}">
      <dgm:prSet phldrT="[Текст]" custT="1"/>
      <dgm:spPr/>
      <dgm:t>
        <a:bodyPr/>
        <a:lstStyle/>
        <a:p>
          <a:r>
            <a:rPr lang="ru-RU" sz="1050" dirty="0" smtClean="0"/>
            <a:t>низкий словарный запас</a:t>
          </a:r>
          <a:endParaRPr lang="ru-RU" sz="1050" dirty="0"/>
        </a:p>
      </dgm:t>
    </dgm:pt>
    <dgm:pt modelId="{0A998800-5E56-425A-B453-C1E5AFAE5477}" type="parTrans" cxnId="{3919747F-ECB3-49D9-B025-1577424E67BE}">
      <dgm:prSet/>
      <dgm:spPr/>
      <dgm:t>
        <a:bodyPr/>
        <a:lstStyle/>
        <a:p>
          <a:endParaRPr lang="ru-RU"/>
        </a:p>
      </dgm:t>
    </dgm:pt>
    <dgm:pt modelId="{CE96B9C0-1751-465D-AD11-F224C2C8CE3C}" type="sibTrans" cxnId="{3919747F-ECB3-49D9-B025-1577424E67BE}">
      <dgm:prSet/>
      <dgm:spPr/>
      <dgm:t>
        <a:bodyPr/>
        <a:lstStyle/>
        <a:p>
          <a:endParaRPr lang="ru-RU"/>
        </a:p>
      </dgm:t>
    </dgm:pt>
    <dgm:pt modelId="{E7C828EB-73CA-42D7-84C1-897D882C6A7B}">
      <dgm:prSet phldrT="[Текст]" custT="1"/>
      <dgm:spPr/>
      <dgm:t>
        <a:bodyPr/>
        <a:lstStyle/>
        <a:p>
          <a:r>
            <a:rPr lang="ru-RU" sz="1400" dirty="0" smtClean="0"/>
            <a:t> восприятие произносимых звуков.</a:t>
          </a:r>
          <a:endParaRPr lang="ru-RU" sz="1400" dirty="0"/>
        </a:p>
      </dgm:t>
    </dgm:pt>
    <dgm:pt modelId="{9998F9F4-7BF4-4D96-96E2-F54379F7CAB3}" type="parTrans" cxnId="{F1C3C548-2FFF-45E6-BBA8-3E31C16F88C3}">
      <dgm:prSet/>
      <dgm:spPr/>
      <dgm:t>
        <a:bodyPr/>
        <a:lstStyle/>
        <a:p>
          <a:endParaRPr lang="ru-RU"/>
        </a:p>
      </dgm:t>
    </dgm:pt>
    <dgm:pt modelId="{92ED73DA-B004-4878-A9D2-FE338735C143}" type="sibTrans" cxnId="{F1C3C548-2FFF-45E6-BBA8-3E31C16F88C3}">
      <dgm:prSet/>
      <dgm:spPr/>
      <dgm:t>
        <a:bodyPr/>
        <a:lstStyle/>
        <a:p>
          <a:endParaRPr lang="ru-RU"/>
        </a:p>
      </dgm:t>
    </dgm:pt>
    <dgm:pt modelId="{F02C4CBE-8FD9-4693-95C5-3EC2468570E8}">
      <dgm:prSet phldrT="[Текст]" custT="1"/>
      <dgm:spPr/>
      <dgm:t>
        <a:bodyPr/>
        <a:lstStyle/>
        <a:p>
          <a:r>
            <a:rPr lang="ru-RU" sz="1050" dirty="0" smtClean="0"/>
            <a:t>восприятие звуков</a:t>
          </a:r>
          <a:endParaRPr lang="ru-RU" sz="1050" dirty="0"/>
        </a:p>
      </dgm:t>
    </dgm:pt>
    <dgm:pt modelId="{76D96B90-DB4D-408E-B4C2-DDAD52EB6E9D}" type="parTrans" cxnId="{405652C5-1EFF-4D9D-8AE0-861086B7208B}">
      <dgm:prSet/>
      <dgm:spPr/>
      <dgm:t>
        <a:bodyPr/>
        <a:lstStyle/>
        <a:p>
          <a:endParaRPr lang="ru-RU"/>
        </a:p>
      </dgm:t>
    </dgm:pt>
    <dgm:pt modelId="{A3F8DD19-EBB5-4943-9602-446AEBB668E0}" type="sibTrans" cxnId="{405652C5-1EFF-4D9D-8AE0-861086B7208B}">
      <dgm:prSet/>
      <dgm:spPr/>
      <dgm:t>
        <a:bodyPr/>
        <a:lstStyle/>
        <a:p>
          <a:endParaRPr lang="ru-RU"/>
        </a:p>
      </dgm:t>
    </dgm:pt>
    <dgm:pt modelId="{3C6D5F8D-D7D5-4FEE-A8FF-2A305CE32CC8}">
      <dgm:prSet phldrT="[Текст]" custT="1"/>
      <dgm:spPr/>
      <dgm:t>
        <a:bodyPr/>
        <a:lstStyle/>
        <a:p>
          <a:r>
            <a:rPr lang="ru-RU" sz="1050" dirty="0" smtClean="0"/>
            <a:t>слоговая структура </a:t>
          </a:r>
          <a:endParaRPr lang="ru-RU" sz="1050" dirty="0"/>
        </a:p>
      </dgm:t>
    </dgm:pt>
    <dgm:pt modelId="{7442F256-8ECD-4AB6-8AE2-3B3CCF260CF4}" type="parTrans" cxnId="{ABDE4E8B-9FB3-446F-8B09-C7DBA4B75E3A}">
      <dgm:prSet/>
      <dgm:spPr/>
      <dgm:t>
        <a:bodyPr/>
        <a:lstStyle/>
        <a:p>
          <a:endParaRPr lang="ru-RU"/>
        </a:p>
      </dgm:t>
    </dgm:pt>
    <dgm:pt modelId="{B2C2A57B-E9B5-42F8-8272-F5FC61673F8F}" type="sibTrans" cxnId="{ABDE4E8B-9FB3-446F-8B09-C7DBA4B75E3A}">
      <dgm:prSet/>
      <dgm:spPr/>
      <dgm:t>
        <a:bodyPr/>
        <a:lstStyle/>
        <a:p>
          <a:endParaRPr lang="ru-RU"/>
        </a:p>
      </dgm:t>
    </dgm:pt>
    <dgm:pt modelId="{A12A36E1-A843-4192-86C9-CC90C127EB20}">
      <dgm:prSet phldrT="[Текст]" custT="1"/>
      <dgm:spPr/>
      <dgm:t>
        <a:bodyPr/>
        <a:lstStyle/>
        <a:p>
          <a:r>
            <a:rPr lang="ru-RU" sz="1050" dirty="0" smtClean="0"/>
            <a:t>грамматическая сторона речи </a:t>
          </a:r>
          <a:endParaRPr lang="ru-RU" sz="1050" dirty="0"/>
        </a:p>
      </dgm:t>
    </dgm:pt>
    <dgm:pt modelId="{EAB966CA-8F22-43B8-9B9A-D3D8FABD8753}" type="parTrans" cxnId="{3225FA32-3C26-4AAE-ACD8-C44DBB93247A}">
      <dgm:prSet/>
      <dgm:spPr/>
      <dgm:t>
        <a:bodyPr/>
        <a:lstStyle/>
        <a:p>
          <a:endParaRPr lang="ru-RU"/>
        </a:p>
      </dgm:t>
    </dgm:pt>
    <dgm:pt modelId="{D959140A-DDA7-4970-A8E6-5B3C0BCE3903}" type="sibTrans" cxnId="{3225FA32-3C26-4AAE-ACD8-C44DBB93247A}">
      <dgm:prSet/>
      <dgm:spPr/>
      <dgm:t>
        <a:bodyPr/>
        <a:lstStyle/>
        <a:p>
          <a:endParaRPr lang="ru-RU"/>
        </a:p>
      </dgm:t>
    </dgm:pt>
    <dgm:pt modelId="{EE99993D-3A4A-4E9F-BDBD-B81FE6BDE576}" type="pres">
      <dgm:prSet presAssocID="{4E6D5545-60A1-48E0-8B2E-79C615103C4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4A598D-8270-43B9-8E04-C827B29F36AF}" type="pres">
      <dgm:prSet presAssocID="{75E0BEB5-B83A-428C-BCFC-3A987544DFF6}" presName="circle1" presStyleLbl="node1" presStyleIdx="0" presStyleCnt="3"/>
      <dgm:spPr/>
    </dgm:pt>
    <dgm:pt modelId="{374E5CD5-5E6D-448D-B460-5CBC492BEFC8}" type="pres">
      <dgm:prSet presAssocID="{75E0BEB5-B83A-428C-BCFC-3A987544DFF6}" presName="space" presStyleCnt="0"/>
      <dgm:spPr/>
    </dgm:pt>
    <dgm:pt modelId="{2900BFCC-EE90-4FCE-9C7A-5A7B67A87C68}" type="pres">
      <dgm:prSet presAssocID="{75E0BEB5-B83A-428C-BCFC-3A987544DFF6}" presName="rect1" presStyleLbl="alignAcc1" presStyleIdx="0" presStyleCnt="3" custLinFactNeighborX="-22" custLinFactNeighborY="-380"/>
      <dgm:spPr/>
      <dgm:t>
        <a:bodyPr/>
        <a:lstStyle/>
        <a:p>
          <a:endParaRPr lang="ru-RU"/>
        </a:p>
      </dgm:t>
    </dgm:pt>
    <dgm:pt modelId="{B12C060A-A497-4E0E-A93D-854BB0A19D4D}" type="pres">
      <dgm:prSet presAssocID="{A70511B0-0222-4D73-AD2A-AB129DC27360}" presName="vertSpace2" presStyleLbl="node1" presStyleIdx="0" presStyleCnt="3"/>
      <dgm:spPr/>
    </dgm:pt>
    <dgm:pt modelId="{A67C7A4E-345E-42E9-AE2C-9DAECCA1C45B}" type="pres">
      <dgm:prSet presAssocID="{A70511B0-0222-4D73-AD2A-AB129DC27360}" presName="circle2" presStyleLbl="node1" presStyleIdx="1" presStyleCnt="3"/>
      <dgm:spPr/>
    </dgm:pt>
    <dgm:pt modelId="{F9117325-73FE-442D-847E-347409BD8D49}" type="pres">
      <dgm:prSet presAssocID="{A70511B0-0222-4D73-AD2A-AB129DC27360}" presName="rect2" presStyleLbl="alignAcc1" presStyleIdx="1" presStyleCnt="3" custLinFactNeighborX="-22" custLinFactNeighborY="-829"/>
      <dgm:spPr/>
      <dgm:t>
        <a:bodyPr/>
        <a:lstStyle/>
        <a:p>
          <a:endParaRPr lang="ru-RU"/>
        </a:p>
      </dgm:t>
    </dgm:pt>
    <dgm:pt modelId="{ED8C26D7-2730-43F6-9B5D-65938B93B0F6}" type="pres">
      <dgm:prSet presAssocID="{7769591F-4E08-47A9-AC20-49F8B2830347}" presName="vertSpace3" presStyleLbl="node1" presStyleIdx="1" presStyleCnt="3"/>
      <dgm:spPr/>
    </dgm:pt>
    <dgm:pt modelId="{C59EAFB8-BE7E-407B-ACF8-76640B093827}" type="pres">
      <dgm:prSet presAssocID="{7769591F-4E08-47A9-AC20-49F8B2830347}" presName="circle3" presStyleLbl="node1" presStyleIdx="2" presStyleCnt="3"/>
      <dgm:spPr/>
    </dgm:pt>
    <dgm:pt modelId="{3979889B-2139-43FC-B591-F8A44484BB6E}" type="pres">
      <dgm:prSet presAssocID="{7769591F-4E08-47A9-AC20-49F8B2830347}" presName="rect3" presStyleLbl="alignAcc1" presStyleIdx="2" presStyleCnt="3"/>
      <dgm:spPr/>
      <dgm:t>
        <a:bodyPr/>
        <a:lstStyle/>
        <a:p>
          <a:endParaRPr lang="ru-RU"/>
        </a:p>
      </dgm:t>
    </dgm:pt>
    <dgm:pt modelId="{CF5A68D7-9C91-4FF6-A38A-9FAFF1E5936E}" type="pres">
      <dgm:prSet presAssocID="{75E0BEB5-B83A-428C-BCFC-3A987544DFF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13698-D549-4A55-8E9A-996504BF28D3}" type="pres">
      <dgm:prSet presAssocID="{75E0BEB5-B83A-428C-BCFC-3A987544DFF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A27F1-6BA7-49BC-B135-F7D2E06769F4}" type="pres">
      <dgm:prSet presAssocID="{A70511B0-0222-4D73-AD2A-AB129DC27360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84EDA-5956-42E0-95C4-CD1E3C1AD6ED}" type="pres">
      <dgm:prSet presAssocID="{A70511B0-0222-4D73-AD2A-AB129DC27360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463D7-EB6F-48B3-80C2-79606C9DEF4F}" type="pres">
      <dgm:prSet presAssocID="{7769591F-4E08-47A9-AC20-49F8B283034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1EFF5-C8E1-418F-95C8-65C6E1708531}" type="pres">
      <dgm:prSet presAssocID="{7769591F-4E08-47A9-AC20-49F8B283034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77BFDE-047A-434F-B63B-91E61C5DBE8D}" type="presOf" srcId="{75E0BEB5-B83A-428C-BCFC-3A987544DFF6}" destId="{2900BFCC-EE90-4FCE-9C7A-5A7B67A87C68}" srcOrd="0" destOrd="0" presId="urn:microsoft.com/office/officeart/2005/8/layout/target3"/>
    <dgm:cxn modelId="{18A02FCE-F5AA-4FC4-A7CE-F683E871103C}" type="presOf" srcId="{E7C828EB-73CA-42D7-84C1-897D882C6A7B}" destId="{3BE84EDA-5956-42E0-95C4-CD1E3C1AD6ED}" srcOrd="0" destOrd="1" presId="urn:microsoft.com/office/officeart/2005/8/layout/target3"/>
    <dgm:cxn modelId="{89DC12EB-CBD8-4CB4-893B-75B2A65A0551}" type="presOf" srcId="{0E7276FC-15F5-4035-88DE-1C5FCE4434CC}" destId="{3BE84EDA-5956-42E0-95C4-CD1E3C1AD6ED}" srcOrd="0" destOrd="0" presId="urn:microsoft.com/office/officeart/2005/8/layout/target3"/>
    <dgm:cxn modelId="{4210E47D-D5AA-4BCF-A59D-B165751C2A75}" type="presOf" srcId="{7769591F-4E08-47A9-AC20-49F8B2830347}" destId="{D3B463D7-EB6F-48B3-80C2-79606C9DEF4F}" srcOrd="1" destOrd="0" presId="urn:microsoft.com/office/officeart/2005/8/layout/target3"/>
    <dgm:cxn modelId="{F1C3C548-2FFF-45E6-BBA8-3E31C16F88C3}" srcId="{A70511B0-0222-4D73-AD2A-AB129DC27360}" destId="{E7C828EB-73CA-42D7-84C1-897D882C6A7B}" srcOrd="1" destOrd="0" parTransId="{9998F9F4-7BF4-4D96-96E2-F54379F7CAB3}" sibTransId="{92ED73DA-B004-4878-A9D2-FE338735C143}"/>
    <dgm:cxn modelId="{BD94461C-CFFC-4F06-9BCB-2E81E9C8C93E}" srcId="{4E6D5545-60A1-48E0-8B2E-79C615103C47}" destId="{75E0BEB5-B83A-428C-BCFC-3A987544DFF6}" srcOrd="0" destOrd="0" parTransId="{366D3987-44D4-4FB0-9D15-57F20A1CAF91}" sibTransId="{66E27962-84EF-479F-80C8-11B418B81397}"/>
    <dgm:cxn modelId="{71CB77D8-1643-453F-9A30-103DAA00833C}" type="presOf" srcId="{7769591F-4E08-47A9-AC20-49F8B2830347}" destId="{3979889B-2139-43FC-B591-F8A44484BB6E}" srcOrd="0" destOrd="0" presId="urn:microsoft.com/office/officeart/2005/8/layout/target3"/>
    <dgm:cxn modelId="{405652C5-1EFF-4D9D-8AE0-861086B7208B}" srcId="{7769591F-4E08-47A9-AC20-49F8B2830347}" destId="{F02C4CBE-8FD9-4693-95C5-3EC2468570E8}" srcOrd="1" destOrd="0" parTransId="{76D96B90-DB4D-408E-B4C2-DDAD52EB6E9D}" sibTransId="{A3F8DD19-EBB5-4943-9602-446AEBB668E0}"/>
    <dgm:cxn modelId="{9F2DF528-9898-40FB-B61B-CA5EC52315C9}" srcId="{4E6D5545-60A1-48E0-8B2E-79C615103C47}" destId="{A70511B0-0222-4D73-AD2A-AB129DC27360}" srcOrd="1" destOrd="0" parTransId="{18BB3EB4-A237-4909-B597-BFD2447BA9C2}" sibTransId="{9F941F4E-030D-4119-8001-7974869F0D09}"/>
    <dgm:cxn modelId="{3919747F-ECB3-49D9-B025-1577424E67BE}" srcId="{7769591F-4E08-47A9-AC20-49F8B2830347}" destId="{E62D0CBC-9C78-40CF-99F0-D570B93EA440}" srcOrd="4" destOrd="0" parTransId="{0A998800-5E56-425A-B453-C1E5AFAE5477}" sibTransId="{CE96B9C0-1751-465D-AD11-F224C2C8CE3C}"/>
    <dgm:cxn modelId="{ABDE4E8B-9FB3-446F-8B09-C7DBA4B75E3A}" srcId="{7769591F-4E08-47A9-AC20-49F8B2830347}" destId="{3C6D5F8D-D7D5-4FEE-A8FF-2A305CE32CC8}" srcOrd="2" destOrd="0" parTransId="{7442F256-8ECD-4AB6-8AE2-3B3CCF260CF4}" sibTransId="{B2C2A57B-E9B5-42F8-8272-F5FC61673F8F}"/>
    <dgm:cxn modelId="{60E3AD0D-D402-40B0-9D38-AD141011A728}" srcId="{A70511B0-0222-4D73-AD2A-AB129DC27360}" destId="{0E7276FC-15F5-4035-88DE-1C5FCE4434CC}" srcOrd="0" destOrd="0" parTransId="{EB3B542F-8155-44FA-A1D0-0DE417F70958}" sibTransId="{E032E0BE-103E-4D06-A1CA-4A268ACF8912}"/>
    <dgm:cxn modelId="{AAECCADE-9D88-41D5-B3D0-9FFD6FBC3718}" type="presOf" srcId="{75E0BEB5-B83A-428C-BCFC-3A987544DFF6}" destId="{CF5A68D7-9C91-4FF6-A38A-9FAFF1E5936E}" srcOrd="1" destOrd="0" presId="urn:microsoft.com/office/officeart/2005/8/layout/target3"/>
    <dgm:cxn modelId="{DB95BDC0-22F0-4FE1-9CBB-9B3AC41B19E5}" type="presOf" srcId="{3C6D5F8D-D7D5-4FEE-A8FF-2A305CE32CC8}" destId="{1CC1EFF5-C8E1-418F-95C8-65C6E1708531}" srcOrd="0" destOrd="2" presId="urn:microsoft.com/office/officeart/2005/8/layout/target3"/>
    <dgm:cxn modelId="{2E8265A6-CBA5-40AD-83CE-8135D30E271E}" srcId="{4E6D5545-60A1-48E0-8B2E-79C615103C47}" destId="{7769591F-4E08-47A9-AC20-49F8B2830347}" srcOrd="2" destOrd="0" parTransId="{0D0C989B-4B9E-4388-A7BA-8FE342B40AF7}" sibTransId="{4DD67911-B0CB-436D-9F9A-46ED58D710F5}"/>
    <dgm:cxn modelId="{EFE7A30E-1424-4562-9BDD-387812E1F1DA}" srcId="{7769591F-4E08-47A9-AC20-49F8B2830347}" destId="{82A6BB20-5756-44C4-B95B-57CB1AB104DE}" srcOrd="0" destOrd="0" parTransId="{35B7DD0E-9639-43D7-B37F-F7EC55921CFF}" sibTransId="{24C2C4C6-1703-4D0E-B17D-3A8B6A34447B}"/>
    <dgm:cxn modelId="{49D4F3F4-F424-467C-8508-E908B8C2E9D7}" srcId="{75E0BEB5-B83A-428C-BCFC-3A987544DFF6}" destId="{D6FCAE5D-79D3-42E6-8460-285954B4EADB}" srcOrd="0" destOrd="0" parTransId="{AFD03D72-0444-4A29-B948-10EB2299F1C0}" sibTransId="{5EE886E8-9032-40BE-B1CA-502CE9D4C79B}"/>
    <dgm:cxn modelId="{FB03F454-82D9-415A-B170-0AE8862D7CF3}" type="presOf" srcId="{82A6BB20-5756-44C4-B95B-57CB1AB104DE}" destId="{1CC1EFF5-C8E1-418F-95C8-65C6E1708531}" srcOrd="0" destOrd="0" presId="urn:microsoft.com/office/officeart/2005/8/layout/target3"/>
    <dgm:cxn modelId="{DBECA5E2-6459-4A4B-9CFA-2BED1D5DCF1E}" type="presOf" srcId="{A70511B0-0222-4D73-AD2A-AB129DC27360}" destId="{9B4A27F1-6BA7-49BC-B135-F7D2E06769F4}" srcOrd="1" destOrd="0" presId="urn:microsoft.com/office/officeart/2005/8/layout/target3"/>
    <dgm:cxn modelId="{519225FD-0F49-48BD-B33C-F7E894DF390B}" type="presOf" srcId="{4E6D5545-60A1-48E0-8B2E-79C615103C47}" destId="{EE99993D-3A4A-4E9F-BDBD-B81FE6BDE576}" srcOrd="0" destOrd="0" presId="urn:microsoft.com/office/officeart/2005/8/layout/target3"/>
    <dgm:cxn modelId="{F10CF856-A104-4E7D-AE5E-8993D49E6194}" type="presOf" srcId="{E62D0CBC-9C78-40CF-99F0-D570B93EA440}" destId="{1CC1EFF5-C8E1-418F-95C8-65C6E1708531}" srcOrd="0" destOrd="4" presId="urn:microsoft.com/office/officeart/2005/8/layout/target3"/>
    <dgm:cxn modelId="{C057D1C5-812C-42DB-A4D7-41A423324D03}" type="presOf" srcId="{F02C4CBE-8FD9-4693-95C5-3EC2468570E8}" destId="{1CC1EFF5-C8E1-418F-95C8-65C6E1708531}" srcOrd="0" destOrd="1" presId="urn:microsoft.com/office/officeart/2005/8/layout/target3"/>
    <dgm:cxn modelId="{FBE5D899-3A17-4D28-BEA5-A0F6B0D8D35C}" type="presOf" srcId="{A12A36E1-A843-4192-86C9-CC90C127EB20}" destId="{1CC1EFF5-C8E1-418F-95C8-65C6E1708531}" srcOrd="0" destOrd="3" presId="urn:microsoft.com/office/officeart/2005/8/layout/target3"/>
    <dgm:cxn modelId="{6C1AF84D-AD99-433F-9F30-79B284C2968D}" type="presOf" srcId="{A70511B0-0222-4D73-AD2A-AB129DC27360}" destId="{F9117325-73FE-442D-847E-347409BD8D49}" srcOrd="0" destOrd="0" presId="urn:microsoft.com/office/officeart/2005/8/layout/target3"/>
    <dgm:cxn modelId="{0A9F21AC-3ADC-4B9A-81E2-C1E0B301DD75}" type="presOf" srcId="{D6FCAE5D-79D3-42E6-8460-285954B4EADB}" destId="{5F013698-D549-4A55-8E9A-996504BF28D3}" srcOrd="0" destOrd="0" presId="urn:microsoft.com/office/officeart/2005/8/layout/target3"/>
    <dgm:cxn modelId="{3225FA32-3C26-4AAE-ACD8-C44DBB93247A}" srcId="{7769591F-4E08-47A9-AC20-49F8B2830347}" destId="{A12A36E1-A843-4192-86C9-CC90C127EB20}" srcOrd="3" destOrd="0" parTransId="{EAB966CA-8F22-43B8-9B9A-D3D8FABD8753}" sibTransId="{D959140A-DDA7-4970-A8E6-5B3C0BCE3903}"/>
    <dgm:cxn modelId="{21427476-3615-4B0E-85BB-A69A878C6BCD}" type="presParOf" srcId="{EE99993D-3A4A-4E9F-BDBD-B81FE6BDE576}" destId="{F44A598D-8270-43B9-8E04-C827B29F36AF}" srcOrd="0" destOrd="0" presId="urn:microsoft.com/office/officeart/2005/8/layout/target3"/>
    <dgm:cxn modelId="{D8372B82-2E66-4E44-84AC-2429BFC2C770}" type="presParOf" srcId="{EE99993D-3A4A-4E9F-BDBD-B81FE6BDE576}" destId="{374E5CD5-5E6D-448D-B460-5CBC492BEFC8}" srcOrd="1" destOrd="0" presId="urn:microsoft.com/office/officeart/2005/8/layout/target3"/>
    <dgm:cxn modelId="{26568113-AA7C-4131-9034-154554FDA7B6}" type="presParOf" srcId="{EE99993D-3A4A-4E9F-BDBD-B81FE6BDE576}" destId="{2900BFCC-EE90-4FCE-9C7A-5A7B67A87C68}" srcOrd="2" destOrd="0" presId="urn:microsoft.com/office/officeart/2005/8/layout/target3"/>
    <dgm:cxn modelId="{7ECBFC66-4833-45C4-A30A-485F51BBB464}" type="presParOf" srcId="{EE99993D-3A4A-4E9F-BDBD-B81FE6BDE576}" destId="{B12C060A-A497-4E0E-A93D-854BB0A19D4D}" srcOrd="3" destOrd="0" presId="urn:microsoft.com/office/officeart/2005/8/layout/target3"/>
    <dgm:cxn modelId="{5CF67C51-AF1E-4BBA-9D39-4411C2536BCA}" type="presParOf" srcId="{EE99993D-3A4A-4E9F-BDBD-B81FE6BDE576}" destId="{A67C7A4E-345E-42E9-AE2C-9DAECCA1C45B}" srcOrd="4" destOrd="0" presId="urn:microsoft.com/office/officeart/2005/8/layout/target3"/>
    <dgm:cxn modelId="{2068ACA1-97D1-47B8-80A6-0829B7215613}" type="presParOf" srcId="{EE99993D-3A4A-4E9F-BDBD-B81FE6BDE576}" destId="{F9117325-73FE-442D-847E-347409BD8D49}" srcOrd="5" destOrd="0" presId="urn:microsoft.com/office/officeart/2005/8/layout/target3"/>
    <dgm:cxn modelId="{A1F96E58-E69D-42BD-A475-190BE79C7F85}" type="presParOf" srcId="{EE99993D-3A4A-4E9F-BDBD-B81FE6BDE576}" destId="{ED8C26D7-2730-43F6-9B5D-65938B93B0F6}" srcOrd="6" destOrd="0" presId="urn:microsoft.com/office/officeart/2005/8/layout/target3"/>
    <dgm:cxn modelId="{4C606445-5D8B-43E6-B61D-C48172DBDC92}" type="presParOf" srcId="{EE99993D-3A4A-4E9F-BDBD-B81FE6BDE576}" destId="{C59EAFB8-BE7E-407B-ACF8-76640B093827}" srcOrd="7" destOrd="0" presId="urn:microsoft.com/office/officeart/2005/8/layout/target3"/>
    <dgm:cxn modelId="{28AE49BB-CFE9-4F02-A3C3-472FB2D097E1}" type="presParOf" srcId="{EE99993D-3A4A-4E9F-BDBD-B81FE6BDE576}" destId="{3979889B-2139-43FC-B591-F8A44484BB6E}" srcOrd="8" destOrd="0" presId="urn:microsoft.com/office/officeart/2005/8/layout/target3"/>
    <dgm:cxn modelId="{32DE2FEB-7681-47A8-81DD-A77F6E4610C0}" type="presParOf" srcId="{EE99993D-3A4A-4E9F-BDBD-B81FE6BDE576}" destId="{CF5A68D7-9C91-4FF6-A38A-9FAFF1E5936E}" srcOrd="9" destOrd="0" presId="urn:microsoft.com/office/officeart/2005/8/layout/target3"/>
    <dgm:cxn modelId="{C555EB84-23FF-4FEA-9D2D-0F22F37A85C1}" type="presParOf" srcId="{EE99993D-3A4A-4E9F-BDBD-B81FE6BDE576}" destId="{5F013698-D549-4A55-8E9A-996504BF28D3}" srcOrd="10" destOrd="0" presId="urn:microsoft.com/office/officeart/2005/8/layout/target3"/>
    <dgm:cxn modelId="{A4C2B748-6C62-48A7-9BDB-33D91ACE4562}" type="presParOf" srcId="{EE99993D-3A4A-4E9F-BDBD-B81FE6BDE576}" destId="{9B4A27F1-6BA7-49BC-B135-F7D2E06769F4}" srcOrd="11" destOrd="0" presId="urn:microsoft.com/office/officeart/2005/8/layout/target3"/>
    <dgm:cxn modelId="{140359FE-620D-46FB-9ED4-94DF8F9F7107}" type="presParOf" srcId="{EE99993D-3A4A-4E9F-BDBD-B81FE6BDE576}" destId="{3BE84EDA-5956-42E0-95C4-CD1E3C1AD6ED}" srcOrd="12" destOrd="0" presId="urn:microsoft.com/office/officeart/2005/8/layout/target3"/>
    <dgm:cxn modelId="{73B80656-D0F9-4A66-9EFC-F8E69748F706}" type="presParOf" srcId="{EE99993D-3A4A-4E9F-BDBD-B81FE6BDE576}" destId="{D3B463D7-EB6F-48B3-80C2-79606C9DEF4F}" srcOrd="13" destOrd="0" presId="urn:microsoft.com/office/officeart/2005/8/layout/target3"/>
    <dgm:cxn modelId="{BE9F44C1-B602-4419-AA66-B25F94AA1409}" type="presParOf" srcId="{EE99993D-3A4A-4E9F-BDBD-B81FE6BDE576}" destId="{1CC1EFF5-C8E1-418F-95C8-65C6E1708531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5903E7-E9BF-40DA-8A85-D8643387759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DE6475-1BF6-4060-A6C9-C8465F135296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45 учащихся</a:t>
          </a:r>
          <a:endParaRPr lang="ru-RU" dirty="0"/>
        </a:p>
      </dgm:t>
    </dgm:pt>
    <dgm:pt modelId="{281E3391-2429-4BB3-A563-1E881A8F799D}" type="parTrans" cxnId="{00DC828A-2BD7-40FD-853B-2F3216353900}">
      <dgm:prSet/>
      <dgm:spPr/>
      <dgm:t>
        <a:bodyPr/>
        <a:lstStyle/>
        <a:p>
          <a:endParaRPr lang="ru-RU"/>
        </a:p>
      </dgm:t>
    </dgm:pt>
    <dgm:pt modelId="{BB317C82-4DD8-4049-8A60-3353C745BD50}" type="sibTrans" cxnId="{00DC828A-2BD7-40FD-853B-2F3216353900}">
      <dgm:prSet/>
      <dgm:spPr/>
      <dgm:t>
        <a:bodyPr/>
        <a:lstStyle/>
        <a:p>
          <a:endParaRPr lang="ru-RU"/>
        </a:p>
      </dgm:t>
    </dgm:pt>
    <dgm:pt modelId="{34C7D3CD-B736-42D1-812E-BACDAB3FE962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1 классы – </a:t>
          </a:r>
          <a:r>
            <a:rPr lang="ru-RU" dirty="0" smtClean="0"/>
            <a:t>15 </a:t>
          </a:r>
          <a:r>
            <a:rPr lang="ru-RU" dirty="0" smtClean="0"/>
            <a:t>человек</a:t>
          </a:r>
        </a:p>
        <a:p>
          <a:r>
            <a:rPr lang="ru-RU" dirty="0" smtClean="0"/>
            <a:t>ОНР </a:t>
          </a:r>
          <a:r>
            <a:rPr lang="ru-RU" dirty="0" smtClean="0"/>
            <a:t>-3 чел</a:t>
          </a:r>
          <a:endParaRPr lang="ru-RU" dirty="0" smtClean="0"/>
        </a:p>
        <a:p>
          <a:r>
            <a:rPr lang="ru-RU" dirty="0" smtClean="0"/>
            <a:t>НОНР – 2 чел</a:t>
          </a:r>
        </a:p>
        <a:p>
          <a:r>
            <a:rPr lang="ru-RU" dirty="0" smtClean="0"/>
            <a:t>ФФН - </a:t>
          </a:r>
          <a:r>
            <a:rPr lang="ru-RU" dirty="0" smtClean="0"/>
            <a:t> 6 чел</a:t>
          </a:r>
          <a:endParaRPr lang="ru-RU" dirty="0" smtClean="0"/>
        </a:p>
        <a:p>
          <a:r>
            <a:rPr lang="ru-RU" dirty="0" smtClean="0"/>
            <a:t>ФНР </a:t>
          </a:r>
          <a:r>
            <a:rPr lang="ru-RU" dirty="0" smtClean="0"/>
            <a:t>- 4 </a:t>
          </a:r>
          <a:r>
            <a:rPr lang="ru-RU" dirty="0" smtClean="0"/>
            <a:t>чел</a:t>
          </a:r>
          <a:endParaRPr lang="ru-RU" dirty="0"/>
        </a:p>
      </dgm:t>
    </dgm:pt>
    <dgm:pt modelId="{12288C8E-C464-46D5-9C5C-78F35758F570}" type="parTrans" cxnId="{654869C1-919B-4A3A-B8E5-8BFD77A284A6}">
      <dgm:prSet/>
      <dgm:spPr/>
      <dgm:t>
        <a:bodyPr/>
        <a:lstStyle/>
        <a:p>
          <a:endParaRPr lang="ru-RU"/>
        </a:p>
      </dgm:t>
    </dgm:pt>
    <dgm:pt modelId="{909C9A27-A41F-490A-94C0-788D3446E78E}" type="sibTrans" cxnId="{654869C1-919B-4A3A-B8E5-8BFD77A284A6}">
      <dgm:prSet/>
      <dgm:spPr/>
      <dgm:t>
        <a:bodyPr/>
        <a:lstStyle/>
        <a:p>
          <a:endParaRPr lang="ru-RU"/>
        </a:p>
      </dgm:t>
    </dgm:pt>
    <dgm:pt modelId="{CF98C191-7560-465B-9195-58A16A925208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 </a:t>
          </a:r>
          <a:r>
            <a:rPr lang="ru-RU" dirty="0" smtClean="0"/>
            <a:t>классы-10 человек</a:t>
          </a:r>
          <a:endParaRPr lang="ru-RU" dirty="0" smtClean="0"/>
        </a:p>
        <a:p>
          <a:r>
            <a:rPr lang="ru-RU" dirty="0" smtClean="0"/>
            <a:t>Нарушение устной речи </a:t>
          </a:r>
          <a:r>
            <a:rPr lang="ru-RU" dirty="0" smtClean="0"/>
            <a:t>-2 чел</a:t>
          </a:r>
          <a:r>
            <a:rPr lang="ru-RU" dirty="0" smtClean="0"/>
            <a:t>.</a:t>
          </a:r>
        </a:p>
        <a:p>
          <a:r>
            <a:rPr lang="ru-RU" dirty="0" smtClean="0"/>
            <a:t>Нарушение письменной речи - </a:t>
          </a:r>
          <a:r>
            <a:rPr lang="ru-RU" dirty="0" smtClean="0"/>
            <a:t>8 </a:t>
          </a:r>
          <a:r>
            <a:rPr lang="ru-RU" dirty="0" smtClean="0"/>
            <a:t>чел.</a:t>
          </a:r>
          <a:endParaRPr lang="ru-RU" dirty="0"/>
        </a:p>
      </dgm:t>
    </dgm:pt>
    <dgm:pt modelId="{B92CEA05-3972-47EB-9F69-26EEFB138CF0}" type="parTrans" cxnId="{ACECE15C-9B3E-42D3-8B56-980FDCDD8F58}">
      <dgm:prSet/>
      <dgm:spPr/>
      <dgm:t>
        <a:bodyPr/>
        <a:lstStyle/>
        <a:p>
          <a:endParaRPr lang="ru-RU"/>
        </a:p>
      </dgm:t>
    </dgm:pt>
    <dgm:pt modelId="{EF23C3FB-1846-419C-8294-DA12C34BB267}" type="sibTrans" cxnId="{ACECE15C-9B3E-42D3-8B56-980FDCDD8F58}">
      <dgm:prSet/>
      <dgm:spPr/>
      <dgm:t>
        <a:bodyPr/>
        <a:lstStyle/>
        <a:p>
          <a:endParaRPr lang="ru-RU"/>
        </a:p>
      </dgm:t>
    </dgm:pt>
    <dgm:pt modelId="{41E294F3-D4AC-42F6-9713-5893A8D50B76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3 -4 </a:t>
          </a:r>
          <a:r>
            <a:rPr lang="ru-RU" dirty="0" smtClean="0"/>
            <a:t>классы – нарушение письменной речи  </a:t>
          </a:r>
          <a:r>
            <a:rPr lang="ru-RU" dirty="0" smtClean="0"/>
            <a:t>10 </a:t>
          </a:r>
          <a:r>
            <a:rPr lang="ru-RU" dirty="0" smtClean="0"/>
            <a:t>человек</a:t>
          </a:r>
        </a:p>
        <a:p>
          <a:endParaRPr lang="ru-RU" dirty="0"/>
        </a:p>
      </dgm:t>
    </dgm:pt>
    <dgm:pt modelId="{79E5B01C-D4EA-42BE-AA6B-CF87E8F111F8}" type="parTrans" cxnId="{AAB15EB5-C16D-4CFC-B58A-7B43E3A7E402}">
      <dgm:prSet/>
      <dgm:spPr/>
      <dgm:t>
        <a:bodyPr/>
        <a:lstStyle/>
        <a:p>
          <a:endParaRPr lang="ru-RU"/>
        </a:p>
      </dgm:t>
    </dgm:pt>
    <dgm:pt modelId="{67E2EBD4-E19E-4FCF-82AB-9D7ED6823295}" type="sibTrans" cxnId="{AAB15EB5-C16D-4CFC-B58A-7B43E3A7E402}">
      <dgm:prSet/>
      <dgm:spPr/>
      <dgm:t>
        <a:bodyPr/>
        <a:lstStyle/>
        <a:p>
          <a:endParaRPr lang="ru-RU"/>
        </a:p>
      </dgm:t>
    </dgm:pt>
    <dgm:pt modelId="{0C0759D0-AE51-4CB2-ABAD-37A3AD2DD0C2}">
      <dgm:prSet phldrT="[Текст]"/>
      <dgm:spPr/>
      <dgm:t>
        <a:bodyPr/>
        <a:lstStyle/>
        <a:p>
          <a:r>
            <a:rPr lang="ru-RU" dirty="0" smtClean="0"/>
            <a:t>5-6 классы </a:t>
          </a:r>
          <a:r>
            <a:rPr lang="ru-RU" dirty="0" smtClean="0"/>
            <a:t>–нарушение письменной речи </a:t>
          </a:r>
          <a:r>
            <a:rPr lang="ru-RU" dirty="0" smtClean="0"/>
            <a:t>10 человек</a:t>
          </a:r>
          <a:endParaRPr lang="ru-RU" dirty="0"/>
        </a:p>
      </dgm:t>
    </dgm:pt>
    <dgm:pt modelId="{FA5EE7CB-D9D1-4099-811C-74B1D49207C5}" type="parTrans" cxnId="{113E3333-E816-4BA1-A242-3DD4F42EEED5}">
      <dgm:prSet/>
      <dgm:spPr/>
      <dgm:t>
        <a:bodyPr/>
        <a:lstStyle/>
        <a:p>
          <a:endParaRPr lang="ru-RU"/>
        </a:p>
      </dgm:t>
    </dgm:pt>
    <dgm:pt modelId="{91199D27-1069-49D4-B235-8E3F6E5473F2}" type="sibTrans" cxnId="{113E3333-E816-4BA1-A242-3DD4F42EEED5}">
      <dgm:prSet/>
      <dgm:spPr/>
      <dgm:t>
        <a:bodyPr/>
        <a:lstStyle/>
        <a:p>
          <a:endParaRPr lang="ru-RU"/>
        </a:p>
      </dgm:t>
    </dgm:pt>
    <dgm:pt modelId="{90C5A4BA-1B03-4DF7-8269-7402C0751B4F}">
      <dgm:prSet/>
      <dgm:spPr/>
      <dgm:t>
        <a:bodyPr/>
        <a:lstStyle/>
        <a:p>
          <a:endParaRPr lang="ru-RU" dirty="0"/>
        </a:p>
      </dgm:t>
    </dgm:pt>
    <dgm:pt modelId="{53E09D6F-0E0D-49B0-8D13-53D673C400C9}" type="parTrans" cxnId="{C04EE7E5-F0E0-4EA2-BF0B-D22DB564B5DB}">
      <dgm:prSet/>
      <dgm:spPr/>
      <dgm:t>
        <a:bodyPr/>
        <a:lstStyle/>
        <a:p>
          <a:endParaRPr lang="ru-RU"/>
        </a:p>
      </dgm:t>
    </dgm:pt>
    <dgm:pt modelId="{3587E0C8-95C2-4654-832D-C54B59CD725F}" type="sibTrans" cxnId="{C04EE7E5-F0E0-4EA2-BF0B-D22DB564B5DB}">
      <dgm:prSet/>
      <dgm:spPr/>
      <dgm:t>
        <a:bodyPr/>
        <a:lstStyle/>
        <a:p>
          <a:endParaRPr lang="ru-RU"/>
        </a:p>
      </dgm:t>
    </dgm:pt>
    <dgm:pt modelId="{EF117E7D-30A3-49B2-AB8C-DDDE27F49FB4}" type="pres">
      <dgm:prSet presAssocID="{9F5903E7-E9BF-40DA-8A85-D8643387759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713A30-C3B6-4C5B-A39D-E0E62C42E4B6}" type="pres">
      <dgm:prSet presAssocID="{9F5903E7-E9BF-40DA-8A85-D86433877592}" presName="matrix" presStyleCnt="0"/>
      <dgm:spPr/>
    </dgm:pt>
    <dgm:pt modelId="{1D9C6E1D-9522-41DE-B0BC-37F24C17BD2A}" type="pres">
      <dgm:prSet presAssocID="{9F5903E7-E9BF-40DA-8A85-D86433877592}" presName="tile1" presStyleLbl="node1" presStyleIdx="0" presStyleCnt="4" custLinFactNeighborX="-14000" custLinFactNeighborY="0"/>
      <dgm:spPr/>
      <dgm:t>
        <a:bodyPr/>
        <a:lstStyle/>
        <a:p>
          <a:endParaRPr lang="ru-RU"/>
        </a:p>
      </dgm:t>
    </dgm:pt>
    <dgm:pt modelId="{56AEBB94-CE15-424E-8414-7F98A331AED9}" type="pres">
      <dgm:prSet presAssocID="{9F5903E7-E9BF-40DA-8A85-D8643387759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602F0-F6CB-457B-AD3D-E33ABE44C130}" type="pres">
      <dgm:prSet presAssocID="{9F5903E7-E9BF-40DA-8A85-D86433877592}" presName="tile2" presStyleLbl="node1" presStyleIdx="1" presStyleCnt="4" custLinFactNeighborX="-251" custLinFactNeighborY="0"/>
      <dgm:spPr/>
      <dgm:t>
        <a:bodyPr/>
        <a:lstStyle/>
        <a:p>
          <a:endParaRPr lang="ru-RU"/>
        </a:p>
      </dgm:t>
    </dgm:pt>
    <dgm:pt modelId="{0348DFDD-BE08-48B2-B712-3A8DFD6EE771}" type="pres">
      <dgm:prSet presAssocID="{9F5903E7-E9BF-40DA-8A85-D8643387759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B4A48-4BA0-45C0-8973-469D49514E89}" type="pres">
      <dgm:prSet presAssocID="{9F5903E7-E9BF-40DA-8A85-D86433877592}" presName="tile3" presStyleLbl="node1" presStyleIdx="2" presStyleCnt="4"/>
      <dgm:spPr/>
      <dgm:t>
        <a:bodyPr/>
        <a:lstStyle/>
        <a:p>
          <a:endParaRPr lang="ru-RU"/>
        </a:p>
      </dgm:t>
    </dgm:pt>
    <dgm:pt modelId="{2BB1B041-F11A-4CF2-A79E-AF3BA336D795}" type="pres">
      <dgm:prSet presAssocID="{9F5903E7-E9BF-40DA-8A85-D8643387759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F3FAC-68DE-4344-AE8D-D55EDE375B13}" type="pres">
      <dgm:prSet presAssocID="{9F5903E7-E9BF-40DA-8A85-D86433877592}" presName="tile4" presStyleLbl="node1" presStyleIdx="3" presStyleCnt="4" custLinFactNeighborX="-251" custLinFactNeighborY="3993"/>
      <dgm:spPr/>
      <dgm:t>
        <a:bodyPr/>
        <a:lstStyle/>
        <a:p>
          <a:endParaRPr lang="ru-RU"/>
        </a:p>
      </dgm:t>
    </dgm:pt>
    <dgm:pt modelId="{2A1BC977-BBEE-4629-9298-65521ACEE0B8}" type="pres">
      <dgm:prSet presAssocID="{9F5903E7-E9BF-40DA-8A85-D8643387759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CD4D2-A9AA-4366-9A48-696FECE39E6D}" type="pres">
      <dgm:prSet presAssocID="{9F5903E7-E9BF-40DA-8A85-D86433877592}" presName="centerTile" presStyleLbl="fgShp" presStyleIdx="0" presStyleCnt="1" custLinFactNeighborX="810" custLinFactNeighborY="-1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0CCAB3E-346B-45BB-8126-BD063004007E}" type="presOf" srcId="{9F5903E7-E9BF-40DA-8A85-D86433877592}" destId="{EF117E7D-30A3-49B2-AB8C-DDDE27F49FB4}" srcOrd="0" destOrd="0" presId="urn:microsoft.com/office/officeart/2005/8/layout/matrix1"/>
    <dgm:cxn modelId="{B2F9E41A-B3F2-4F9A-A8CE-3517ACCF7FE2}" type="presOf" srcId="{34C7D3CD-B736-42D1-812E-BACDAB3FE962}" destId="{1D9C6E1D-9522-41DE-B0BC-37F24C17BD2A}" srcOrd="0" destOrd="0" presId="urn:microsoft.com/office/officeart/2005/8/layout/matrix1"/>
    <dgm:cxn modelId="{FA7A8872-4556-463A-8FFE-817FAB730044}" type="presOf" srcId="{91DE6475-1BF6-4060-A6C9-C8465F135296}" destId="{90ECD4D2-A9AA-4366-9A48-696FECE39E6D}" srcOrd="0" destOrd="0" presId="urn:microsoft.com/office/officeart/2005/8/layout/matrix1"/>
    <dgm:cxn modelId="{C04EE7E5-F0E0-4EA2-BF0B-D22DB564B5DB}" srcId="{9F5903E7-E9BF-40DA-8A85-D86433877592}" destId="{90C5A4BA-1B03-4DF7-8269-7402C0751B4F}" srcOrd="1" destOrd="0" parTransId="{53E09D6F-0E0D-49B0-8D13-53D673C400C9}" sibTransId="{3587E0C8-95C2-4654-832D-C54B59CD725F}"/>
    <dgm:cxn modelId="{B27C0B18-F99F-4B60-B3A3-DE0DC9068D5F}" type="presOf" srcId="{41E294F3-D4AC-42F6-9713-5893A8D50B76}" destId="{2BB1B041-F11A-4CF2-A79E-AF3BA336D795}" srcOrd="1" destOrd="0" presId="urn:microsoft.com/office/officeart/2005/8/layout/matrix1"/>
    <dgm:cxn modelId="{DA73B7FC-D223-4E91-8345-E6C9C2DF127D}" type="presOf" srcId="{0C0759D0-AE51-4CB2-ABAD-37A3AD2DD0C2}" destId="{2A1BC977-BBEE-4629-9298-65521ACEE0B8}" srcOrd="1" destOrd="0" presId="urn:microsoft.com/office/officeart/2005/8/layout/matrix1"/>
    <dgm:cxn modelId="{654869C1-919B-4A3A-B8E5-8BFD77A284A6}" srcId="{91DE6475-1BF6-4060-A6C9-C8465F135296}" destId="{34C7D3CD-B736-42D1-812E-BACDAB3FE962}" srcOrd="0" destOrd="0" parTransId="{12288C8E-C464-46D5-9C5C-78F35758F570}" sibTransId="{909C9A27-A41F-490A-94C0-788D3446E78E}"/>
    <dgm:cxn modelId="{AAB15EB5-C16D-4CFC-B58A-7B43E3A7E402}" srcId="{91DE6475-1BF6-4060-A6C9-C8465F135296}" destId="{41E294F3-D4AC-42F6-9713-5893A8D50B76}" srcOrd="2" destOrd="0" parTransId="{79E5B01C-D4EA-42BE-AA6B-CF87E8F111F8}" sibTransId="{67E2EBD4-E19E-4FCF-82AB-9D7ED6823295}"/>
    <dgm:cxn modelId="{113E3333-E816-4BA1-A242-3DD4F42EEED5}" srcId="{91DE6475-1BF6-4060-A6C9-C8465F135296}" destId="{0C0759D0-AE51-4CB2-ABAD-37A3AD2DD0C2}" srcOrd="3" destOrd="0" parTransId="{FA5EE7CB-D9D1-4099-811C-74B1D49207C5}" sibTransId="{91199D27-1069-49D4-B235-8E3F6E5473F2}"/>
    <dgm:cxn modelId="{93EA0BED-CFD4-4ABD-A097-79DDAE9BAF49}" type="presOf" srcId="{CF98C191-7560-465B-9195-58A16A925208}" destId="{E06602F0-F6CB-457B-AD3D-E33ABE44C130}" srcOrd="0" destOrd="0" presId="urn:microsoft.com/office/officeart/2005/8/layout/matrix1"/>
    <dgm:cxn modelId="{B1A03ED5-33DD-41F2-9F86-2F0C4A7D3DF5}" type="presOf" srcId="{41E294F3-D4AC-42F6-9713-5893A8D50B76}" destId="{B36B4A48-4BA0-45C0-8973-469D49514E89}" srcOrd="0" destOrd="0" presId="urn:microsoft.com/office/officeart/2005/8/layout/matrix1"/>
    <dgm:cxn modelId="{00DC828A-2BD7-40FD-853B-2F3216353900}" srcId="{9F5903E7-E9BF-40DA-8A85-D86433877592}" destId="{91DE6475-1BF6-4060-A6C9-C8465F135296}" srcOrd="0" destOrd="0" parTransId="{281E3391-2429-4BB3-A563-1E881A8F799D}" sibTransId="{BB317C82-4DD8-4049-8A60-3353C745BD50}"/>
    <dgm:cxn modelId="{1FEC059C-A035-48B5-A312-2D952EDE8390}" type="presOf" srcId="{CF98C191-7560-465B-9195-58A16A925208}" destId="{0348DFDD-BE08-48B2-B712-3A8DFD6EE771}" srcOrd="1" destOrd="0" presId="urn:microsoft.com/office/officeart/2005/8/layout/matrix1"/>
    <dgm:cxn modelId="{ACECE15C-9B3E-42D3-8B56-980FDCDD8F58}" srcId="{91DE6475-1BF6-4060-A6C9-C8465F135296}" destId="{CF98C191-7560-465B-9195-58A16A925208}" srcOrd="1" destOrd="0" parTransId="{B92CEA05-3972-47EB-9F69-26EEFB138CF0}" sibTransId="{EF23C3FB-1846-419C-8294-DA12C34BB267}"/>
    <dgm:cxn modelId="{D4B82DE0-14F8-40CE-A990-38266C0F77FC}" type="presOf" srcId="{34C7D3CD-B736-42D1-812E-BACDAB3FE962}" destId="{56AEBB94-CE15-424E-8414-7F98A331AED9}" srcOrd="1" destOrd="0" presId="urn:microsoft.com/office/officeart/2005/8/layout/matrix1"/>
    <dgm:cxn modelId="{8ED00B17-19C6-43DB-B45C-2BD140D50D51}" type="presOf" srcId="{0C0759D0-AE51-4CB2-ABAD-37A3AD2DD0C2}" destId="{329F3FAC-68DE-4344-AE8D-D55EDE375B13}" srcOrd="0" destOrd="0" presId="urn:microsoft.com/office/officeart/2005/8/layout/matrix1"/>
    <dgm:cxn modelId="{72D3EA6A-67AB-471B-895E-3C14DEB844DD}" type="presParOf" srcId="{EF117E7D-30A3-49B2-AB8C-DDDE27F49FB4}" destId="{5C713A30-C3B6-4C5B-A39D-E0E62C42E4B6}" srcOrd="0" destOrd="0" presId="urn:microsoft.com/office/officeart/2005/8/layout/matrix1"/>
    <dgm:cxn modelId="{9201C62B-AF09-486F-AD10-A8405AE15342}" type="presParOf" srcId="{5C713A30-C3B6-4C5B-A39D-E0E62C42E4B6}" destId="{1D9C6E1D-9522-41DE-B0BC-37F24C17BD2A}" srcOrd="0" destOrd="0" presId="urn:microsoft.com/office/officeart/2005/8/layout/matrix1"/>
    <dgm:cxn modelId="{1C46499D-503D-4361-BC24-B3505BCCF0A5}" type="presParOf" srcId="{5C713A30-C3B6-4C5B-A39D-E0E62C42E4B6}" destId="{56AEBB94-CE15-424E-8414-7F98A331AED9}" srcOrd="1" destOrd="0" presId="urn:microsoft.com/office/officeart/2005/8/layout/matrix1"/>
    <dgm:cxn modelId="{AFBC6F6A-0F90-4E39-A50E-0DEA8442BE46}" type="presParOf" srcId="{5C713A30-C3B6-4C5B-A39D-E0E62C42E4B6}" destId="{E06602F0-F6CB-457B-AD3D-E33ABE44C130}" srcOrd="2" destOrd="0" presId="urn:microsoft.com/office/officeart/2005/8/layout/matrix1"/>
    <dgm:cxn modelId="{0204CC94-9905-451F-9A7A-1B4A64A22105}" type="presParOf" srcId="{5C713A30-C3B6-4C5B-A39D-E0E62C42E4B6}" destId="{0348DFDD-BE08-48B2-B712-3A8DFD6EE771}" srcOrd="3" destOrd="0" presId="urn:microsoft.com/office/officeart/2005/8/layout/matrix1"/>
    <dgm:cxn modelId="{4D5E011E-5895-46B7-B738-AE2959DFA7E2}" type="presParOf" srcId="{5C713A30-C3B6-4C5B-A39D-E0E62C42E4B6}" destId="{B36B4A48-4BA0-45C0-8973-469D49514E89}" srcOrd="4" destOrd="0" presId="urn:microsoft.com/office/officeart/2005/8/layout/matrix1"/>
    <dgm:cxn modelId="{4C2F73A9-980F-4B2B-9FCA-BB39ADBC353D}" type="presParOf" srcId="{5C713A30-C3B6-4C5B-A39D-E0E62C42E4B6}" destId="{2BB1B041-F11A-4CF2-A79E-AF3BA336D795}" srcOrd="5" destOrd="0" presId="urn:microsoft.com/office/officeart/2005/8/layout/matrix1"/>
    <dgm:cxn modelId="{0AD203D0-1DB7-4AD9-85FB-06B7D74DADD3}" type="presParOf" srcId="{5C713A30-C3B6-4C5B-A39D-E0E62C42E4B6}" destId="{329F3FAC-68DE-4344-AE8D-D55EDE375B13}" srcOrd="6" destOrd="0" presId="urn:microsoft.com/office/officeart/2005/8/layout/matrix1"/>
    <dgm:cxn modelId="{6B8CE149-516A-4FBD-9AF3-E73966CA6047}" type="presParOf" srcId="{5C713A30-C3B6-4C5B-A39D-E0E62C42E4B6}" destId="{2A1BC977-BBEE-4629-9298-65521ACEE0B8}" srcOrd="7" destOrd="0" presId="urn:microsoft.com/office/officeart/2005/8/layout/matrix1"/>
    <dgm:cxn modelId="{1FF7718F-522F-419C-910A-7517AD0EEB40}" type="presParOf" srcId="{EF117E7D-30A3-49B2-AB8C-DDDE27F49FB4}" destId="{90ECD4D2-A9AA-4366-9A48-696FECE39E6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2E6A1D-6ED2-47BF-B09A-F21868E9B0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2C8221-7C62-40FD-9C95-3FC4F09B978E}">
      <dgm:prSet phldrT="[Текст]"/>
      <dgm:spPr/>
      <dgm:t>
        <a:bodyPr/>
        <a:lstStyle/>
        <a:p>
          <a:r>
            <a:rPr lang="ru-RU" dirty="0" smtClean="0"/>
            <a:t>Занятия</a:t>
          </a:r>
          <a:endParaRPr lang="ru-RU" dirty="0"/>
        </a:p>
      </dgm:t>
    </dgm:pt>
    <dgm:pt modelId="{015A830C-DEE7-475B-AEE5-3DA83E860A57}" type="parTrans" cxnId="{11882BE7-EE39-4E18-B232-9FB7CBC9CECD}">
      <dgm:prSet/>
      <dgm:spPr/>
      <dgm:t>
        <a:bodyPr/>
        <a:lstStyle/>
        <a:p>
          <a:endParaRPr lang="ru-RU"/>
        </a:p>
      </dgm:t>
    </dgm:pt>
    <dgm:pt modelId="{AF3B7697-B7F9-420A-A4EF-D4F93C3BB226}" type="sibTrans" cxnId="{11882BE7-EE39-4E18-B232-9FB7CBC9CECD}">
      <dgm:prSet/>
      <dgm:spPr/>
      <dgm:t>
        <a:bodyPr/>
        <a:lstStyle/>
        <a:p>
          <a:endParaRPr lang="ru-RU"/>
        </a:p>
      </dgm:t>
    </dgm:pt>
    <dgm:pt modelId="{2ADF834E-22DE-415D-8354-9950A3BC42A7}">
      <dgm:prSet phldrT="[Текст]"/>
      <dgm:spPr/>
      <dgm:t>
        <a:bodyPr/>
        <a:lstStyle/>
        <a:p>
          <a:r>
            <a:rPr lang="ru-RU" dirty="0" smtClean="0"/>
            <a:t>Групповые</a:t>
          </a:r>
          <a:endParaRPr lang="ru-RU" dirty="0"/>
        </a:p>
      </dgm:t>
    </dgm:pt>
    <dgm:pt modelId="{7805C69E-0E0A-432E-A40B-AA6CCEEBFF35}" type="parTrans" cxnId="{41471718-5696-4813-932B-E949E87BC568}">
      <dgm:prSet/>
      <dgm:spPr/>
      <dgm:t>
        <a:bodyPr/>
        <a:lstStyle/>
        <a:p>
          <a:endParaRPr lang="ru-RU"/>
        </a:p>
      </dgm:t>
    </dgm:pt>
    <dgm:pt modelId="{A80F2AF5-14E6-4358-AD4F-3482265EDB95}" type="sibTrans" cxnId="{41471718-5696-4813-932B-E949E87BC568}">
      <dgm:prSet/>
      <dgm:spPr/>
      <dgm:t>
        <a:bodyPr/>
        <a:lstStyle/>
        <a:p>
          <a:endParaRPr lang="ru-RU"/>
        </a:p>
      </dgm:t>
    </dgm:pt>
    <dgm:pt modelId="{FC04D7BA-C504-4724-A046-9174F6B35ACF}">
      <dgm:prSet phldrT="[Текст]"/>
      <dgm:spPr/>
      <dgm:t>
        <a:bodyPr/>
        <a:lstStyle/>
        <a:p>
          <a:r>
            <a:rPr lang="ru-RU" dirty="0" smtClean="0"/>
            <a:t>Индивидуальные</a:t>
          </a:r>
          <a:endParaRPr lang="ru-RU" dirty="0"/>
        </a:p>
      </dgm:t>
    </dgm:pt>
    <dgm:pt modelId="{68121C07-2AC5-4890-A8B2-50AB58996FEC}" type="parTrans" cxnId="{363F8903-0329-4B96-BA67-30E5DCFF07FB}">
      <dgm:prSet/>
      <dgm:spPr/>
      <dgm:t>
        <a:bodyPr/>
        <a:lstStyle/>
        <a:p>
          <a:endParaRPr lang="ru-RU"/>
        </a:p>
      </dgm:t>
    </dgm:pt>
    <dgm:pt modelId="{88FC065F-77F5-4D51-8913-9CC541D0E31A}" type="sibTrans" cxnId="{363F8903-0329-4B96-BA67-30E5DCFF07FB}">
      <dgm:prSet/>
      <dgm:spPr/>
      <dgm:t>
        <a:bodyPr/>
        <a:lstStyle/>
        <a:p>
          <a:endParaRPr lang="ru-RU"/>
        </a:p>
      </dgm:t>
    </dgm:pt>
    <dgm:pt modelId="{9BE7106F-BB9B-4A7C-8A86-8BE23E1CA4EB}" type="pres">
      <dgm:prSet presAssocID="{172E6A1D-6ED2-47BF-B09A-F21868E9B0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82AB7A-4C35-4E97-8642-97C62260D072}" type="pres">
      <dgm:prSet presAssocID="{692C8221-7C62-40FD-9C95-3FC4F09B978E}" presName="hierRoot1" presStyleCnt="0"/>
      <dgm:spPr/>
    </dgm:pt>
    <dgm:pt modelId="{B86716CE-81C5-4421-866D-B80A1186A2B6}" type="pres">
      <dgm:prSet presAssocID="{692C8221-7C62-40FD-9C95-3FC4F09B978E}" presName="composite" presStyleCnt="0"/>
      <dgm:spPr/>
    </dgm:pt>
    <dgm:pt modelId="{A9300C29-4BEA-4460-BE94-68499821E942}" type="pres">
      <dgm:prSet presAssocID="{692C8221-7C62-40FD-9C95-3FC4F09B978E}" presName="background" presStyleLbl="node0" presStyleIdx="0" presStyleCnt="1"/>
      <dgm:spPr/>
    </dgm:pt>
    <dgm:pt modelId="{CE19CA76-76E7-4590-A6AA-3C7986514525}" type="pres">
      <dgm:prSet presAssocID="{692C8221-7C62-40FD-9C95-3FC4F09B978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9CF584-8646-4FCC-B9E9-52FC3E963E14}" type="pres">
      <dgm:prSet presAssocID="{692C8221-7C62-40FD-9C95-3FC4F09B978E}" presName="hierChild2" presStyleCnt="0"/>
      <dgm:spPr/>
    </dgm:pt>
    <dgm:pt modelId="{99646682-D836-450F-9977-9A9DC2045C48}" type="pres">
      <dgm:prSet presAssocID="{7805C69E-0E0A-432E-A40B-AA6CCEEBFF3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3AA77ED-39A8-44EC-8FF4-2DE82E3BA249}" type="pres">
      <dgm:prSet presAssocID="{2ADF834E-22DE-415D-8354-9950A3BC42A7}" presName="hierRoot2" presStyleCnt="0"/>
      <dgm:spPr/>
    </dgm:pt>
    <dgm:pt modelId="{5259A5FD-BF45-445D-917C-3ABE5E86D572}" type="pres">
      <dgm:prSet presAssocID="{2ADF834E-22DE-415D-8354-9950A3BC42A7}" presName="composite2" presStyleCnt="0"/>
      <dgm:spPr/>
    </dgm:pt>
    <dgm:pt modelId="{2B9EBF65-CA33-4E4A-87EC-158DB0E74952}" type="pres">
      <dgm:prSet presAssocID="{2ADF834E-22DE-415D-8354-9950A3BC42A7}" presName="background2" presStyleLbl="node2" presStyleIdx="0" presStyleCnt="2"/>
      <dgm:spPr/>
    </dgm:pt>
    <dgm:pt modelId="{1942B065-401A-410E-934D-BE9B083958DF}" type="pres">
      <dgm:prSet presAssocID="{2ADF834E-22DE-415D-8354-9950A3BC42A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1C767E-F3C5-45FB-8D71-C0689B5D4CAE}" type="pres">
      <dgm:prSet presAssocID="{2ADF834E-22DE-415D-8354-9950A3BC42A7}" presName="hierChild3" presStyleCnt="0"/>
      <dgm:spPr/>
    </dgm:pt>
    <dgm:pt modelId="{D42CA4FC-CD45-43B2-9EF8-E860DB6D2E48}" type="pres">
      <dgm:prSet presAssocID="{68121C07-2AC5-4890-A8B2-50AB58996FE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F9623A-4ABC-42E4-B6FB-6B407ECCE442}" type="pres">
      <dgm:prSet presAssocID="{FC04D7BA-C504-4724-A046-9174F6B35ACF}" presName="hierRoot2" presStyleCnt="0"/>
      <dgm:spPr/>
    </dgm:pt>
    <dgm:pt modelId="{F3E533EB-C612-4165-ADFB-4B8FB0239721}" type="pres">
      <dgm:prSet presAssocID="{FC04D7BA-C504-4724-A046-9174F6B35ACF}" presName="composite2" presStyleCnt="0"/>
      <dgm:spPr/>
    </dgm:pt>
    <dgm:pt modelId="{0647F0F2-0CE0-4EB0-98AA-DA8A07E8691E}" type="pres">
      <dgm:prSet presAssocID="{FC04D7BA-C504-4724-A046-9174F6B35ACF}" presName="background2" presStyleLbl="node2" presStyleIdx="1" presStyleCnt="2"/>
      <dgm:spPr/>
    </dgm:pt>
    <dgm:pt modelId="{4AF557C0-CC80-4443-A91B-C97C0F2235CB}" type="pres">
      <dgm:prSet presAssocID="{FC04D7BA-C504-4724-A046-9174F6B35AC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7C08C5-DA00-4065-B431-EAB6CC003F7E}" type="pres">
      <dgm:prSet presAssocID="{FC04D7BA-C504-4724-A046-9174F6B35ACF}" presName="hierChild3" presStyleCnt="0"/>
      <dgm:spPr/>
    </dgm:pt>
  </dgm:ptLst>
  <dgm:cxnLst>
    <dgm:cxn modelId="{506F7C4D-C4B2-4AF8-92E5-7E5B4A79BF8A}" type="presOf" srcId="{692C8221-7C62-40FD-9C95-3FC4F09B978E}" destId="{CE19CA76-76E7-4590-A6AA-3C7986514525}" srcOrd="0" destOrd="0" presId="urn:microsoft.com/office/officeart/2005/8/layout/hierarchy1"/>
    <dgm:cxn modelId="{A5A807B2-353A-4540-81D6-2C9C353585DC}" type="presOf" srcId="{2ADF834E-22DE-415D-8354-9950A3BC42A7}" destId="{1942B065-401A-410E-934D-BE9B083958DF}" srcOrd="0" destOrd="0" presId="urn:microsoft.com/office/officeart/2005/8/layout/hierarchy1"/>
    <dgm:cxn modelId="{363F8903-0329-4B96-BA67-30E5DCFF07FB}" srcId="{692C8221-7C62-40FD-9C95-3FC4F09B978E}" destId="{FC04D7BA-C504-4724-A046-9174F6B35ACF}" srcOrd="1" destOrd="0" parTransId="{68121C07-2AC5-4890-A8B2-50AB58996FEC}" sibTransId="{88FC065F-77F5-4D51-8913-9CC541D0E31A}"/>
    <dgm:cxn modelId="{28336D6C-631B-4963-937A-A918F0951F00}" type="presOf" srcId="{172E6A1D-6ED2-47BF-B09A-F21868E9B00C}" destId="{9BE7106F-BB9B-4A7C-8A86-8BE23E1CA4EB}" srcOrd="0" destOrd="0" presId="urn:microsoft.com/office/officeart/2005/8/layout/hierarchy1"/>
    <dgm:cxn modelId="{11882BE7-EE39-4E18-B232-9FB7CBC9CECD}" srcId="{172E6A1D-6ED2-47BF-B09A-F21868E9B00C}" destId="{692C8221-7C62-40FD-9C95-3FC4F09B978E}" srcOrd="0" destOrd="0" parTransId="{015A830C-DEE7-475B-AEE5-3DA83E860A57}" sibTransId="{AF3B7697-B7F9-420A-A4EF-D4F93C3BB226}"/>
    <dgm:cxn modelId="{D2F0A621-EDD7-4B6E-B50D-EB81BA74513B}" type="presOf" srcId="{7805C69E-0E0A-432E-A40B-AA6CCEEBFF35}" destId="{99646682-D836-450F-9977-9A9DC2045C48}" srcOrd="0" destOrd="0" presId="urn:microsoft.com/office/officeart/2005/8/layout/hierarchy1"/>
    <dgm:cxn modelId="{41471718-5696-4813-932B-E949E87BC568}" srcId="{692C8221-7C62-40FD-9C95-3FC4F09B978E}" destId="{2ADF834E-22DE-415D-8354-9950A3BC42A7}" srcOrd="0" destOrd="0" parTransId="{7805C69E-0E0A-432E-A40B-AA6CCEEBFF35}" sibTransId="{A80F2AF5-14E6-4358-AD4F-3482265EDB95}"/>
    <dgm:cxn modelId="{4C4D5946-E160-4ED7-8227-C253EF94A663}" type="presOf" srcId="{FC04D7BA-C504-4724-A046-9174F6B35ACF}" destId="{4AF557C0-CC80-4443-A91B-C97C0F2235CB}" srcOrd="0" destOrd="0" presId="urn:microsoft.com/office/officeart/2005/8/layout/hierarchy1"/>
    <dgm:cxn modelId="{A7BFAD1E-1E30-4873-B0E1-DCE8BA706C09}" type="presOf" srcId="{68121C07-2AC5-4890-A8B2-50AB58996FEC}" destId="{D42CA4FC-CD45-43B2-9EF8-E860DB6D2E48}" srcOrd="0" destOrd="0" presId="urn:microsoft.com/office/officeart/2005/8/layout/hierarchy1"/>
    <dgm:cxn modelId="{1B129B67-26F1-4CE3-A289-DB09D42663FA}" type="presParOf" srcId="{9BE7106F-BB9B-4A7C-8A86-8BE23E1CA4EB}" destId="{1F82AB7A-4C35-4E97-8642-97C62260D072}" srcOrd="0" destOrd="0" presId="urn:microsoft.com/office/officeart/2005/8/layout/hierarchy1"/>
    <dgm:cxn modelId="{DA2FD989-D2C1-4847-B9DB-7A1B00000D8B}" type="presParOf" srcId="{1F82AB7A-4C35-4E97-8642-97C62260D072}" destId="{B86716CE-81C5-4421-866D-B80A1186A2B6}" srcOrd="0" destOrd="0" presId="urn:microsoft.com/office/officeart/2005/8/layout/hierarchy1"/>
    <dgm:cxn modelId="{59C3B3AA-291F-4963-9E7D-C86AB98C9DB0}" type="presParOf" srcId="{B86716CE-81C5-4421-866D-B80A1186A2B6}" destId="{A9300C29-4BEA-4460-BE94-68499821E942}" srcOrd="0" destOrd="0" presId="urn:microsoft.com/office/officeart/2005/8/layout/hierarchy1"/>
    <dgm:cxn modelId="{FD63D7A5-F8B1-418E-9908-206DE49FBAE8}" type="presParOf" srcId="{B86716CE-81C5-4421-866D-B80A1186A2B6}" destId="{CE19CA76-76E7-4590-A6AA-3C7986514525}" srcOrd="1" destOrd="0" presId="urn:microsoft.com/office/officeart/2005/8/layout/hierarchy1"/>
    <dgm:cxn modelId="{424DF945-49DF-45C2-9709-0F47F7C4EAAA}" type="presParOf" srcId="{1F82AB7A-4C35-4E97-8642-97C62260D072}" destId="{229CF584-8646-4FCC-B9E9-52FC3E963E14}" srcOrd="1" destOrd="0" presId="urn:microsoft.com/office/officeart/2005/8/layout/hierarchy1"/>
    <dgm:cxn modelId="{B6292E27-71EF-45C0-ABCB-E9B10CB28540}" type="presParOf" srcId="{229CF584-8646-4FCC-B9E9-52FC3E963E14}" destId="{99646682-D836-450F-9977-9A9DC2045C48}" srcOrd="0" destOrd="0" presId="urn:microsoft.com/office/officeart/2005/8/layout/hierarchy1"/>
    <dgm:cxn modelId="{F0C1E092-07C8-42BF-AB72-801C1617C1B0}" type="presParOf" srcId="{229CF584-8646-4FCC-B9E9-52FC3E963E14}" destId="{83AA77ED-39A8-44EC-8FF4-2DE82E3BA249}" srcOrd="1" destOrd="0" presId="urn:microsoft.com/office/officeart/2005/8/layout/hierarchy1"/>
    <dgm:cxn modelId="{55B2BBB1-33B9-4837-BA57-7A0F35B9B3BE}" type="presParOf" srcId="{83AA77ED-39A8-44EC-8FF4-2DE82E3BA249}" destId="{5259A5FD-BF45-445D-917C-3ABE5E86D572}" srcOrd="0" destOrd="0" presId="urn:microsoft.com/office/officeart/2005/8/layout/hierarchy1"/>
    <dgm:cxn modelId="{AEEC0D68-F7DB-449A-88DE-3070FF75F833}" type="presParOf" srcId="{5259A5FD-BF45-445D-917C-3ABE5E86D572}" destId="{2B9EBF65-CA33-4E4A-87EC-158DB0E74952}" srcOrd="0" destOrd="0" presId="urn:microsoft.com/office/officeart/2005/8/layout/hierarchy1"/>
    <dgm:cxn modelId="{1AAF47D7-1279-404E-AB4D-E213EA8090B9}" type="presParOf" srcId="{5259A5FD-BF45-445D-917C-3ABE5E86D572}" destId="{1942B065-401A-410E-934D-BE9B083958DF}" srcOrd="1" destOrd="0" presId="urn:microsoft.com/office/officeart/2005/8/layout/hierarchy1"/>
    <dgm:cxn modelId="{3C38799B-B829-4A41-B273-CD2DD5247475}" type="presParOf" srcId="{83AA77ED-39A8-44EC-8FF4-2DE82E3BA249}" destId="{BD1C767E-F3C5-45FB-8D71-C0689B5D4CAE}" srcOrd="1" destOrd="0" presId="urn:microsoft.com/office/officeart/2005/8/layout/hierarchy1"/>
    <dgm:cxn modelId="{83E4140E-B854-44D1-851B-DE41CD5EDC23}" type="presParOf" srcId="{229CF584-8646-4FCC-B9E9-52FC3E963E14}" destId="{D42CA4FC-CD45-43B2-9EF8-E860DB6D2E48}" srcOrd="2" destOrd="0" presId="urn:microsoft.com/office/officeart/2005/8/layout/hierarchy1"/>
    <dgm:cxn modelId="{E479293A-C294-42A1-9067-4E25086EE6D0}" type="presParOf" srcId="{229CF584-8646-4FCC-B9E9-52FC3E963E14}" destId="{70F9623A-4ABC-42E4-B6FB-6B407ECCE442}" srcOrd="3" destOrd="0" presId="urn:microsoft.com/office/officeart/2005/8/layout/hierarchy1"/>
    <dgm:cxn modelId="{98AE5DAB-57DE-49CB-99B9-19F10C0E032C}" type="presParOf" srcId="{70F9623A-4ABC-42E4-B6FB-6B407ECCE442}" destId="{F3E533EB-C612-4165-ADFB-4B8FB0239721}" srcOrd="0" destOrd="0" presId="urn:microsoft.com/office/officeart/2005/8/layout/hierarchy1"/>
    <dgm:cxn modelId="{F10FE062-6008-4340-9A55-10DE4B89A133}" type="presParOf" srcId="{F3E533EB-C612-4165-ADFB-4B8FB0239721}" destId="{0647F0F2-0CE0-4EB0-98AA-DA8A07E8691E}" srcOrd="0" destOrd="0" presId="urn:microsoft.com/office/officeart/2005/8/layout/hierarchy1"/>
    <dgm:cxn modelId="{37FCABF1-B7A8-4C69-826E-704EE139650F}" type="presParOf" srcId="{F3E533EB-C612-4165-ADFB-4B8FB0239721}" destId="{4AF557C0-CC80-4443-A91B-C97C0F2235CB}" srcOrd="1" destOrd="0" presId="urn:microsoft.com/office/officeart/2005/8/layout/hierarchy1"/>
    <dgm:cxn modelId="{A1683E35-0DC4-4D30-BA1A-DC760C12BA24}" type="presParOf" srcId="{70F9623A-4ABC-42E4-B6FB-6B407ECCE442}" destId="{6C7C08C5-DA00-4065-B431-EAB6CC003F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4A598D-8270-43B9-8E04-C827B29F36AF}">
      <dsp:nvSpPr>
        <dsp:cNvPr id="0" name=""/>
        <dsp:cNvSpPr/>
      </dsp:nvSpPr>
      <dsp:spPr>
        <a:xfrm>
          <a:off x="0" y="0"/>
          <a:ext cx="3384376" cy="33843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0BFCC-EE90-4FCE-9C7A-5A7B67A87C68}">
      <dsp:nvSpPr>
        <dsp:cNvPr id="0" name=""/>
        <dsp:cNvSpPr/>
      </dsp:nvSpPr>
      <dsp:spPr>
        <a:xfrm>
          <a:off x="1691071" y="0"/>
          <a:ext cx="5076564" cy="33843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ФНР</a:t>
          </a:r>
          <a:endParaRPr lang="ru-RU" sz="4700" kern="1200" dirty="0"/>
        </a:p>
      </dsp:txBody>
      <dsp:txXfrm>
        <a:off x="1691071" y="0"/>
        <a:ext cx="2538282" cy="1015314"/>
      </dsp:txXfrm>
    </dsp:sp>
    <dsp:sp modelId="{A67C7A4E-345E-42E9-AE2C-9DAECCA1C45B}">
      <dsp:nvSpPr>
        <dsp:cNvPr id="0" name=""/>
        <dsp:cNvSpPr/>
      </dsp:nvSpPr>
      <dsp:spPr>
        <a:xfrm>
          <a:off x="592266" y="1015314"/>
          <a:ext cx="2199842" cy="21998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17325-73FE-442D-847E-347409BD8D49}">
      <dsp:nvSpPr>
        <dsp:cNvPr id="0" name=""/>
        <dsp:cNvSpPr/>
      </dsp:nvSpPr>
      <dsp:spPr>
        <a:xfrm>
          <a:off x="1691071" y="997078"/>
          <a:ext cx="5076564" cy="2199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ФФН</a:t>
          </a:r>
          <a:endParaRPr lang="ru-RU" sz="4700" kern="1200" dirty="0"/>
        </a:p>
      </dsp:txBody>
      <dsp:txXfrm>
        <a:off x="1691071" y="997078"/>
        <a:ext cx="2538282" cy="1015311"/>
      </dsp:txXfrm>
    </dsp:sp>
    <dsp:sp modelId="{C59EAFB8-BE7E-407B-ACF8-76640B093827}">
      <dsp:nvSpPr>
        <dsp:cNvPr id="0" name=""/>
        <dsp:cNvSpPr/>
      </dsp:nvSpPr>
      <dsp:spPr>
        <a:xfrm>
          <a:off x="1184532" y="2030626"/>
          <a:ext cx="1015311" cy="10153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9889B-2139-43FC-B591-F8A44484BB6E}">
      <dsp:nvSpPr>
        <dsp:cNvPr id="0" name=""/>
        <dsp:cNvSpPr/>
      </dsp:nvSpPr>
      <dsp:spPr>
        <a:xfrm>
          <a:off x="1692188" y="2030626"/>
          <a:ext cx="5076564" cy="10153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just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ОНР</a:t>
          </a:r>
          <a:endParaRPr lang="ru-RU" sz="4700" kern="1200" dirty="0"/>
        </a:p>
      </dsp:txBody>
      <dsp:txXfrm>
        <a:off x="1692188" y="2030626"/>
        <a:ext cx="2538282" cy="1015311"/>
      </dsp:txXfrm>
    </dsp:sp>
    <dsp:sp modelId="{5F013698-D549-4A55-8E9A-996504BF28D3}">
      <dsp:nvSpPr>
        <dsp:cNvPr id="0" name=""/>
        <dsp:cNvSpPr/>
      </dsp:nvSpPr>
      <dsp:spPr>
        <a:xfrm>
          <a:off x="4230470" y="0"/>
          <a:ext cx="2538282" cy="10153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нарушение звукопроизношения </a:t>
          </a:r>
          <a:endParaRPr lang="ru-RU" sz="1800" kern="1200" dirty="0"/>
        </a:p>
      </dsp:txBody>
      <dsp:txXfrm>
        <a:off x="4230470" y="0"/>
        <a:ext cx="2538282" cy="1015314"/>
      </dsp:txXfrm>
    </dsp:sp>
    <dsp:sp modelId="{3BE84EDA-5956-42E0-95C4-CD1E3C1AD6ED}">
      <dsp:nvSpPr>
        <dsp:cNvPr id="0" name=""/>
        <dsp:cNvSpPr/>
      </dsp:nvSpPr>
      <dsp:spPr>
        <a:xfrm>
          <a:off x="4230470" y="1015314"/>
          <a:ext cx="2538282" cy="10153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нарушение звукопроизношения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восприятие произносимых звуков.</a:t>
          </a:r>
          <a:endParaRPr lang="ru-RU" sz="1400" kern="1200" dirty="0"/>
        </a:p>
      </dsp:txBody>
      <dsp:txXfrm>
        <a:off x="4230470" y="1015314"/>
        <a:ext cx="2538282" cy="1015311"/>
      </dsp:txXfrm>
    </dsp:sp>
    <dsp:sp modelId="{1CC1EFF5-C8E1-418F-95C8-65C6E1708531}">
      <dsp:nvSpPr>
        <dsp:cNvPr id="0" name=""/>
        <dsp:cNvSpPr/>
      </dsp:nvSpPr>
      <dsp:spPr>
        <a:xfrm>
          <a:off x="4230470" y="2030626"/>
          <a:ext cx="2538282" cy="10153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Звукопроизношение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восприятие звуков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слоговая структура 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грамматическая сторона речи 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низкий словарный запас</a:t>
          </a:r>
          <a:endParaRPr lang="ru-RU" sz="1050" kern="1200" dirty="0"/>
        </a:p>
      </dsp:txBody>
      <dsp:txXfrm>
        <a:off x="4230470" y="2030626"/>
        <a:ext cx="2538282" cy="10153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9C6E1D-9522-41DE-B0BC-37F24C17BD2A}">
      <dsp:nvSpPr>
        <dsp:cNvPr id="0" name=""/>
        <dsp:cNvSpPr/>
      </dsp:nvSpPr>
      <dsp:spPr>
        <a:xfrm rot="16200000">
          <a:off x="965106" y="-965106"/>
          <a:ext cx="2282254" cy="4212468"/>
        </a:xfrm>
        <a:prstGeom prst="round1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классы – </a:t>
          </a:r>
          <a:r>
            <a:rPr lang="ru-RU" sz="1600" kern="1200" dirty="0" smtClean="0"/>
            <a:t>15 </a:t>
          </a:r>
          <a:r>
            <a:rPr lang="ru-RU" sz="1600" kern="1200" dirty="0" smtClean="0"/>
            <a:t>человек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ОНР </a:t>
          </a:r>
          <a:r>
            <a:rPr lang="ru-RU" sz="1600" kern="1200" dirty="0" smtClean="0"/>
            <a:t>-3 чел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НОНР – 2 чел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ФФН - </a:t>
          </a:r>
          <a:r>
            <a:rPr lang="ru-RU" sz="1600" kern="1200" dirty="0" smtClean="0"/>
            <a:t> 6 чел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ФНР </a:t>
          </a:r>
          <a:r>
            <a:rPr lang="ru-RU" sz="1600" kern="1200" dirty="0" smtClean="0"/>
            <a:t>- 4 </a:t>
          </a:r>
          <a:r>
            <a:rPr lang="ru-RU" sz="1600" kern="1200" dirty="0" smtClean="0"/>
            <a:t>чел</a:t>
          </a:r>
          <a:endParaRPr lang="ru-RU" sz="1600" kern="1200" dirty="0"/>
        </a:p>
      </dsp:txBody>
      <dsp:txXfrm rot="16200000">
        <a:off x="1250388" y="-1250388"/>
        <a:ext cx="1711690" cy="4212468"/>
      </dsp:txXfrm>
    </dsp:sp>
    <dsp:sp modelId="{E06602F0-F6CB-457B-AD3D-E33ABE44C130}">
      <dsp:nvSpPr>
        <dsp:cNvPr id="0" name=""/>
        <dsp:cNvSpPr/>
      </dsp:nvSpPr>
      <dsp:spPr>
        <a:xfrm>
          <a:off x="4201894" y="0"/>
          <a:ext cx="4212468" cy="2282254"/>
        </a:xfrm>
        <a:prstGeom prst="round1Rect">
          <a:avLst/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</a:t>
          </a:r>
          <a:r>
            <a:rPr lang="ru-RU" sz="1600" kern="1200" dirty="0" smtClean="0"/>
            <a:t>классы-10 человек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Нарушение устной речи </a:t>
          </a:r>
          <a:r>
            <a:rPr lang="ru-RU" sz="1600" kern="1200" dirty="0" smtClean="0"/>
            <a:t>-2 чел</a:t>
          </a:r>
          <a:r>
            <a:rPr lang="ru-RU" sz="1600" kern="1200" dirty="0" smtClean="0"/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Нарушение письменной речи - </a:t>
          </a:r>
          <a:r>
            <a:rPr lang="ru-RU" sz="1600" kern="1200" dirty="0" smtClean="0"/>
            <a:t>8 </a:t>
          </a:r>
          <a:r>
            <a:rPr lang="ru-RU" sz="1600" kern="1200" dirty="0" smtClean="0"/>
            <a:t>чел.</a:t>
          </a:r>
          <a:endParaRPr lang="ru-RU" sz="1600" kern="1200" dirty="0"/>
        </a:p>
      </dsp:txBody>
      <dsp:txXfrm>
        <a:off x="4201894" y="0"/>
        <a:ext cx="4212468" cy="1711690"/>
      </dsp:txXfrm>
    </dsp:sp>
    <dsp:sp modelId="{B36B4A48-4BA0-45C0-8973-469D49514E89}">
      <dsp:nvSpPr>
        <dsp:cNvPr id="0" name=""/>
        <dsp:cNvSpPr/>
      </dsp:nvSpPr>
      <dsp:spPr>
        <a:xfrm rot="10800000">
          <a:off x="0" y="2282254"/>
          <a:ext cx="4212468" cy="2282254"/>
        </a:xfrm>
        <a:prstGeom prst="round1Rect">
          <a:avLst/>
        </a:prstGeom>
        <a:gradFill rotWithShape="1">
          <a:gsLst>
            <a:gs pos="0">
              <a:schemeClr val="accent4">
                <a:tint val="98000"/>
                <a:shade val="25000"/>
                <a:satMod val="250000"/>
              </a:schemeClr>
            </a:gs>
            <a:gs pos="68000">
              <a:schemeClr val="accent4">
                <a:tint val="86000"/>
                <a:satMod val="115000"/>
              </a:schemeClr>
            </a:gs>
            <a:gs pos="100000">
              <a:schemeClr val="accent4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3 -4 </a:t>
          </a:r>
          <a:r>
            <a:rPr lang="ru-RU" sz="1600" kern="1200" dirty="0" smtClean="0"/>
            <a:t>классы – нарушение письменной речи  </a:t>
          </a:r>
          <a:r>
            <a:rPr lang="ru-RU" sz="1600" kern="1200" dirty="0" smtClean="0"/>
            <a:t>10 </a:t>
          </a:r>
          <a:r>
            <a:rPr lang="ru-RU" sz="1600" kern="1200" dirty="0" smtClean="0"/>
            <a:t>человек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10800000">
        <a:off x="0" y="2852818"/>
        <a:ext cx="4212468" cy="1711690"/>
      </dsp:txXfrm>
    </dsp:sp>
    <dsp:sp modelId="{329F3FAC-68DE-4344-AE8D-D55EDE375B13}">
      <dsp:nvSpPr>
        <dsp:cNvPr id="0" name=""/>
        <dsp:cNvSpPr/>
      </dsp:nvSpPr>
      <dsp:spPr>
        <a:xfrm rot="5400000">
          <a:off x="5167001" y="1317147"/>
          <a:ext cx="2282254" cy="42124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5-6 классы </a:t>
          </a:r>
          <a:r>
            <a:rPr lang="ru-RU" sz="1600" kern="1200" dirty="0" smtClean="0"/>
            <a:t>–нарушение письменной речи </a:t>
          </a:r>
          <a:r>
            <a:rPr lang="ru-RU" sz="1600" kern="1200" dirty="0" smtClean="0"/>
            <a:t>10 человек</a:t>
          </a:r>
          <a:endParaRPr lang="ru-RU" sz="1600" kern="1200" dirty="0"/>
        </a:p>
      </dsp:txBody>
      <dsp:txXfrm rot="5400000">
        <a:off x="5452283" y="1602429"/>
        <a:ext cx="1711690" cy="4212468"/>
      </dsp:txXfrm>
    </dsp:sp>
    <dsp:sp modelId="{90ECD4D2-A9AA-4366-9A48-696FECE39E6D}">
      <dsp:nvSpPr>
        <dsp:cNvPr id="0" name=""/>
        <dsp:cNvSpPr/>
      </dsp:nvSpPr>
      <dsp:spPr>
        <a:xfrm>
          <a:off x="2969200" y="1700279"/>
          <a:ext cx="2527480" cy="1141127"/>
        </a:xfrm>
        <a:prstGeom prst="roundRect">
          <a:avLst/>
        </a:prstGeom>
        <a:gradFill rotWithShape="1">
          <a:gsLst>
            <a:gs pos="0">
              <a:schemeClr val="accent6">
                <a:tint val="98000"/>
                <a:shade val="25000"/>
                <a:satMod val="250000"/>
              </a:schemeClr>
            </a:gs>
            <a:gs pos="68000">
              <a:schemeClr val="accent6">
                <a:tint val="86000"/>
                <a:satMod val="115000"/>
              </a:schemeClr>
            </a:gs>
            <a:gs pos="100000">
              <a:schemeClr val="accent6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45 учащихся</a:t>
          </a:r>
          <a:endParaRPr lang="ru-RU" sz="1600" kern="1200" dirty="0"/>
        </a:p>
      </dsp:txBody>
      <dsp:txXfrm>
        <a:off x="2969200" y="1700279"/>
        <a:ext cx="2527480" cy="11411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2CA4FC-CD45-43B2-9EF8-E860DB6D2E48}">
      <dsp:nvSpPr>
        <dsp:cNvPr id="0" name=""/>
        <dsp:cNvSpPr/>
      </dsp:nvSpPr>
      <dsp:spPr>
        <a:xfrm>
          <a:off x="3939599" y="2003264"/>
          <a:ext cx="1927205" cy="917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027"/>
              </a:lnTo>
              <a:lnTo>
                <a:pt x="1927205" y="625027"/>
              </a:lnTo>
              <a:lnTo>
                <a:pt x="1927205" y="917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46682-D836-450F-9977-9A9DC2045C48}">
      <dsp:nvSpPr>
        <dsp:cNvPr id="0" name=""/>
        <dsp:cNvSpPr/>
      </dsp:nvSpPr>
      <dsp:spPr>
        <a:xfrm>
          <a:off x="2012394" y="2003264"/>
          <a:ext cx="1927205" cy="917174"/>
        </a:xfrm>
        <a:custGeom>
          <a:avLst/>
          <a:gdLst/>
          <a:ahLst/>
          <a:cxnLst/>
          <a:rect l="0" t="0" r="0" b="0"/>
          <a:pathLst>
            <a:path>
              <a:moveTo>
                <a:pt x="1927205" y="0"/>
              </a:moveTo>
              <a:lnTo>
                <a:pt x="1927205" y="625027"/>
              </a:lnTo>
              <a:lnTo>
                <a:pt x="0" y="625027"/>
              </a:lnTo>
              <a:lnTo>
                <a:pt x="0" y="9171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00C29-4BEA-4460-BE94-68499821E942}">
      <dsp:nvSpPr>
        <dsp:cNvPr id="0" name=""/>
        <dsp:cNvSpPr/>
      </dsp:nvSpPr>
      <dsp:spPr>
        <a:xfrm>
          <a:off x="2362795" y="722"/>
          <a:ext cx="3153608" cy="2002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9CA76-76E7-4590-A6AA-3C7986514525}">
      <dsp:nvSpPr>
        <dsp:cNvPr id="0" name=""/>
        <dsp:cNvSpPr/>
      </dsp:nvSpPr>
      <dsp:spPr>
        <a:xfrm>
          <a:off x="2713196" y="333603"/>
          <a:ext cx="3153608" cy="2002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Занятия</a:t>
          </a:r>
          <a:endParaRPr lang="ru-RU" sz="2700" kern="1200" dirty="0"/>
        </a:p>
      </dsp:txBody>
      <dsp:txXfrm>
        <a:off x="2713196" y="333603"/>
        <a:ext cx="3153608" cy="2002541"/>
      </dsp:txXfrm>
    </dsp:sp>
    <dsp:sp modelId="{2B9EBF65-CA33-4E4A-87EC-158DB0E74952}">
      <dsp:nvSpPr>
        <dsp:cNvPr id="0" name=""/>
        <dsp:cNvSpPr/>
      </dsp:nvSpPr>
      <dsp:spPr>
        <a:xfrm>
          <a:off x="435590" y="2920438"/>
          <a:ext cx="3153608" cy="2002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2B065-401A-410E-934D-BE9B083958DF}">
      <dsp:nvSpPr>
        <dsp:cNvPr id="0" name=""/>
        <dsp:cNvSpPr/>
      </dsp:nvSpPr>
      <dsp:spPr>
        <a:xfrm>
          <a:off x="785991" y="3253319"/>
          <a:ext cx="3153608" cy="2002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Групповые</a:t>
          </a:r>
          <a:endParaRPr lang="ru-RU" sz="2700" kern="1200" dirty="0"/>
        </a:p>
      </dsp:txBody>
      <dsp:txXfrm>
        <a:off x="785991" y="3253319"/>
        <a:ext cx="3153608" cy="2002541"/>
      </dsp:txXfrm>
    </dsp:sp>
    <dsp:sp modelId="{0647F0F2-0CE0-4EB0-98AA-DA8A07E8691E}">
      <dsp:nvSpPr>
        <dsp:cNvPr id="0" name=""/>
        <dsp:cNvSpPr/>
      </dsp:nvSpPr>
      <dsp:spPr>
        <a:xfrm>
          <a:off x="4290000" y="2920438"/>
          <a:ext cx="3153608" cy="2002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557C0-CC80-4443-A91B-C97C0F2235CB}">
      <dsp:nvSpPr>
        <dsp:cNvPr id="0" name=""/>
        <dsp:cNvSpPr/>
      </dsp:nvSpPr>
      <dsp:spPr>
        <a:xfrm>
          <a:off x="4640401" y="3253319"/>
          <a:ext cx="3153608" cy="2002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Индивидуальные</a:t>
          </a:r>
          <a:endParaRPr lang="ru-RU" sz="2700" kern="1200" dirty="0"/>
        </a:p>
      </dsp:txBody>
      <dsp:txXfrm>
        <a:off x="4640401" y="3253319"/>
        <a:ext cx="3153608" cy="2002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D467A0-0BC8-41B5-BD60-0F9A78C890C8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32A13-3319-44AA-98D3-99ADA09B478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ducation.simcat.ru/school24/img/1251739117_6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85164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92D050"/>
                </a:solidFill>
              </a:rPr>
              <a:t>Учитель-логопед</a:t>
            </a:r>
            <a:endParaRPr lang="ru-RU" sz="5400" dirty="0">
              <a:solidFill>
                <a:srgbClr val="92D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dirty="0" smtClean="0"/>
              <a:t>Кунах </a:t>
            </a:r>
          </a:p>
          <a:p>
            <a:r>
              <a:rPr lang="ru-RU" sz="4800" b="1" dirty="0" smtClean="0"/>
              <a:t>       Светлана Михайловна</a:t>
            </a:r>
          </a:p>
          <a:p>
            <a:endParaRPr lang="ru-RU" dirty="0"/>
          </a:p>
        </p:txBody>
      </p:sp>
      <p:pic>
        <p:nvPicPr>
          <p:cNvPr id="7" name="Рисунок 6" descr="s762304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90325" cy="316835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 что следует обратить внимание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3. </a:t>
            </a:r>
            <a:r>
              <a:rPr lang="ru-RU" sz="2800" dirty="0" err="1" smtClean="0"/>
              <a:t>Несформированность</a:t>
            </a:r>
            <a:r>
              <a:rPr lang="ru-RU" sz="2800" dirty="0" smtClean="0"/>
              <a:t> фонематического слуха.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4. К 6-ти годам не определена ведущая рука,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	 задержка в осознании строения тела,  следствием  чего будут трудности в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                           ориентации, как в реальном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                               пространстве, так и на листе бумаги.</a:t>
            </a:r>
          </a:p>
          <a:p>
            <a:endParaRPr lang="ru-RU" dirty="0"/>
          </a:p>
        </p:txBody>
      </p:sp>
      <p:pic>
        <p:nvPicPr>
          <p:cNvPr id="4" name="Рисунок 3" descr="malchik_i_devochka_zanimajuts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3016"/>
            <a:ext cx="3059832" cy="305983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836712"/>
            <a:ext cx="8229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4000" dirty="0" smtClean="0"/>
              <a:t>На что следует обратить внимание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844825"/>
            <a:ext cx="8291264" cy="41044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состояние пространственных функций (умение определять «право – лево» в различных условиях, положениях тела, умение узнавать предметы, буквы в разных положениях;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коммуникативные функции (общение с детьми, взрослыми, умение слушать, запоминать и выполнять инструкции);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состояние игровой деятельности (умение играть самостоятельно, в группах, развитие сюжетной игры, умение придумывать и принимать правила);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мотивация (наличие желания учиться, узнавать новое);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развитие элементарных математических навыков (счет в пределах 10, решение элементарных задач);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развитие процессов внимания, памяти (например, запоминание 7-8 слов, предметов);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развитие мышления (обобщение «назови одним словом», классификация «распредели на группы», выделение лишнего с объяснением);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чувство ритма (ребенок отстукивает, отхлопывает заданный ритм).</a:t>
            </a:r>
            <a:br>
              <a:rPr lang="ru-RU" sz="1600" dirty="0" smtClean="0"/>
            </a:b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если ребенок читает, то чтение должно быть плавное, </a:t>
            </a:r>
            <a:r>
              <a:rPr lang="ru-RU" sz="1600" dirty="0" err="1" smtClean="0"/>
              <a:t>послоговое</a:t>
            </a:r>
            <a:r>
              <a:rPr lang="ru-RU" sz="1600" dirty="0" smtClean="0"/>
              <a:t>, ребенок понимает прочитанное. Письмо до школы только печатными буквами, нет зеркально написанных букв.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ru-RU" sz="1600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0"/>
            <a:ext cx="10439070" cy="7101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188640"/>
            <a:ext cx="4600600" cy="1583432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latin typeface="Monotype Corsiva" pitchFamily="66" charset="0"/>
                <a:cs typeface="Aharoni" pitchFamily="2" charset="-79"/>
              </a:rPr>
              <a:t>Спасибо </a:t>
            </a:r>
            <a:br>
              <a:rPr lang="ru-RU" i="1" u="sng" dirty="0" smtClean="0">
                <a:latin typeface="Monotype Corsiva" pitchFamily="66" charset="0"/>
                <a:cs typeface="Aharoni" pitchFamily="2" charset="-79"/>
              </a:rPr>
            </a:br>
            <a:r>
              <a:rPr lang="ru-RU" i="1" u="sng" dirty="0" smtClean="0">
                <a:latin typeface="Monotype Corsiva" pitchFamily="66" charset="0"/>
                <a:cs typeface="Aharoni" pitchFamily="2" charset="-79"/>
              </a:rPr>
              <a:t>за внимание!</a:t>
            </a:r>
            <a:endParaRPr lang="ru-RU" i="1" u="sng" dirty="0">
              <a:latin typeface="Monotype Corsiva" pitchFamily="66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239000" cy="1143000"/>
          </a:xfr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dirty="0" smtClean="0"/>
              <a:t>Развитие речи детей дошкольного возраста.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32856"/>
            <a:ext cx="7272808" cy="4032448"/>
          </a:xfr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Речь ребенка в норме: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Дети 5-6 лет.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   Правильно произносят все звуки; грамотно используют все части речи; используют обобщающие слова, синонимы, антонимы; хорошо понимают прочитанное, отвечают на вопросы по содержанию и могут пересказать сказку.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Дети 6-7 лет.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    У детей хорошо развита диалогическая речь, свободно пользуются интонациями; правильно произносят все звуки; грамотно используют все части речи, строят сложные предложения; используют обобщающие слова, синонимы, антонимы, родовые и видовые понятия.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4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Нарушения речи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2420888"/>
          <a:ext cx="676875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4648520"/>
              </p:ext>
            </p:extLst>
          </p:nvPr>
        </p:nvGraphicFramePr>
        <p:xfrm>
          <a:off x="251520" y="2060848"/>
          <a:ext cx="8424936" cy="4564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Посещают логопедические занятия</a:t>
            </a:r>
            <a:endParaRPr lang="ru-RU" sz="3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7920880" cy="2592288"/>
          </a:xfr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sz="3400" dirty="0" smtClean="0">
                <a:solidFill>
                  <a:srgbClr val="7030A0"/>
                </a:solidFill>
              </a:rPr>
              <a:t>Обследование учащихся и выявление среди них детей, нуждающихся в профилактической и коррекционной помощи;</a:t>
            </a:r>
          </a:p>
          <a:p>
            <a:r>
              <a:rPr lang="ru-RU" sz="3400" dirty="0" smtClean="0">
                <a:solidFill>
                  <a:srgbClr val="7030A0"/>
                </a:solidFill>
              </a:rPr>
              <a:t>Изучение уровня речевого развития, познавательных и индивидуально-типологических особенностей детей, нуждающихся в логопедической поддержке;</a:t>
            </a:r>
          </a:p>
          <a:p>
            <a:r>
              <a:rPr lang="ru-RU" sz="3400" dirty="0" smtClean="0">
                <a:solidFill>
                  <a:srgbClr val="7030A0"/>
                </a:solidFill>
              </a:rPr>
              <a:t>Определение основных направлений и содержания работы с детьми, учитывая их индивидуальные особенности;</a:t>
            </a:r>
          </a:p>
          <a:p>
            <a:endParaRPr lang="ru-RU" sz="3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400" dirty="0">
                <a:solidFill>
                  <a:srgbClr val="7030A0"/>
                </a:solidFill>
              </a:rPr>
              <a:t> </a:t>
            </a:r>
            <a:r>
              <a:rPr lang="ru-RU" sz="3400" dirty="0" smtClean="0">
                <a:solidFill>
                  <a:srgbClr val="7030A0"/>
                </a:solidFill>
              </a:rPr>
              <a:t>     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34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Направления работы</a:t>
            </a:r>
            <a:endParaRPr lang="ru-RU" dirty="0"/>
          </a:p>
        </p:txBody>
      </p:sp>
      <p:pic>
        <p:nvPicPr>
          <p:cNvPr id="6" name="Рисунок 5" descr="2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5024"/>
            <a:ext cx="2506018" cy="300722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83768" y="3645024"/>
            <a:ext cx="5760640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 Систематическое проведение необходимой     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ru-RU" dirty="0" smtClean="0">
                <a:solidFill>
                  <a:srgbClr val="7030A0"/>
                </a:solidFill>
              </a:rPr>
              <a:t>   профилактической и коррекционной работы в 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ru-RU" dirty="0" smtClean="0">
                <a:solidFill>
                  <a:srgbClr val="7030A0"/>
                </a:solidFill>
              </a:rPr>
              <a:t>   соответствии с индивидуальными программами;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 Оценка результатов помощи детям и определение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ru-RU" dirty="0" smtClean="0">
                <a:solidFill>
                  <a:srgbClr val="7030A0"/>
                </a:solidFill>
              </a:rPr>
              <a:t>   степени речевой готовности к школьному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ru-RU" dirty="0" smtClean="0">
                <a:solidFill>
                  <a:srgbClr val="7030A0"/>
                </a:solidFill>
              </a:rPr>
              <a:t>   обучению;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 Консультирование и оказание помощи педагогам и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ru-RU" dirty="0" smtClean="0">
                <a:solidFill>
                  <a:srgbClr val="7030A0"/>
                </a:solidFill>
              </a:rPr>
              <a:t>   родителям.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Преодоление нарушений устной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полноценных фонематических процессов;</a:t>
            </a:r>
          </a:p>
          <a:p>
            <a:r>
              <a:rPr lang="ru-RU" dirty="0" smtClean="0"/>
              <a:t>Формирование представления о звукобуквенном составе слова;</a:t>
            </a:r>
          </a:p>
          <a:p>
            <a:r>
              <a:rPr lang="ru-RU" dirty="0" smtClean="0"/>
              <a:t>Формирование навыков анализа и синтеза </a:t>
            </a:r>
            <a:r>
              <a:rPr lang="ru-RU" dirty="0" err="1" smtClean="0"/>
              <a:t>звуко</a:t>
            </a:r>
            <a:r>
              <a:rPr lang="ru-RU" dirty="0" smtClean="0"/>
              <a:t> - слогового  состава слова;</a:t>
            </a:r>
          </a:p>
          <a:p>
            <a:r>
              <a:rPr lang="ru-RU" dirty="0" smtClean="0"/>
              <a:t>Коррекция звукопроизношения.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3add219d4d5bdd6a1c2750b007e6c662_1351432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293096"/>
            <a:ext cx="3105842" cy="236485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Преодоление нарушений письменной речи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дисграфия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дислексия</a:t>
                      </a:r>
                      <a:endParaRPr lang="ru-RU" sz="3600" dirty="0"/>
                    </a:p>
                  </a:txBody>
                  <a:tcPr/>
                </a:tc>
              </a:tr>
              <a:tr h="333756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зрительного восприятия.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Слуховое восприятие.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зрительной памяти.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слуховой памяти.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понимания речи.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слоговой структуры</a:t>
                      </a:r>
                      <a:endParaRPr lang="ru-RU" dirty="0"/>
                    </a:p>
                    <a:p>
                      <a:pPr algn="ctr"/>
                      <a:r>
                        <a:rPr lang="ru-RU" dirty="0" smtClean="0"/>
                        <a:t>Формирование грамматически правильной речи.</a:t>
                      </a:r>
                    </a:p>
                    <a:p>
                      <a:pPr algn="ctr"/>
                      <a:r>
                        <a:rPr lang="ru-RU" dirty="0" smtClean="0"/>
                        <a:t>Развитие речевого анализа и синтеза.</a:t>
                      </a:r>
                    </a:p>
                    <a:p>
                      <a:pPr algn="ctr"/>
                      <a:r>
                        <a:rPr lang="ru-RU" dirty="0" smtClean="0"/>
                        <a:t>Развитие зрительно-пространственных представлений</a:t>
                      </a:r>
                    </a:p>
                    <a:p>
                      <a:pPr algn="ctr"/>
                      <a:r>
                        <a:rPr lang="ru-RU" dirty="0" smtClean="0"/>
                        <a:t>Развитие зрительно-моторных функций.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36712"/>
            <a:ext cx="8229600" cy="1008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4000" dirty="0" smtClean="0"/>
              <a:t>На что следует обратить внимание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2060848"/>
            <a:ext cx="8352928" cy="39933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 smtClean="0"/>
              <a:t>Невнятная, нечеткая речь, дефекты звукопроизношения, бедность словарного запаса, искаженное произношение сложных слов (ребенок добавляет или пропускает слоги), затруднения при пересказе прочитанного текста, трудности заучивания стихов, стойкие </a:t>
            </a:r>
            <a:r>
              <a:rPr lang="ru-RU" sz="2000" dirty="0" err="1" smtClean="0"/>
              <a:t>аграмматизмы</a:t>
            </a:r>
            <a:r>
              <a:rPr lang="ru-RU" sz="2000" dirty="0" smtClean="0"/>
              <a:t> (нарушение согласования слов в роде, числе и падеже).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2.  Недостаточное развитие мелкой моторики,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которая проявляется в неточных движениях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пальцев и кисти, трудности взаимодействия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зрительной и двигательной координации,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так необходимой для творческой деятельности,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следствием чего является отказ от работы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 с карандашом, ножницами, пластилином и т.д.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  <p:pic>
        <p:nvPicPr>
          <p:cNvPr id="8196" name="Picture 6" descr="Картинка 232 из 4749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038600"/>
            <a:ext cx="2209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431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Учитель-логопед</vt:lpstr>
      <vt:lpstr>Развитие речи детей дошкольного возраста.</vt:lpstr>
      <vt:lpstr>Нарушения речи</vt:lpstr>
      <vt:lpstr>Посещают логопедические занятия</vt:lpstr>
      <vt:lpstr>Направления работы</vt:lpstr>
      <vt:lpstr>Слайд 6</vt:lpstr>
      <vt:lpstr>Преодоление нарушений устной речи</vt:lpstr>
      <vt:lpstr>Преодоление нарушений письменной речи</vt:lpstr>
      <vt:lpstr>На что следует обратить внимание</vt:lpstr>
      <vt:lpstr>На что следует обратить внимание</vt:lpstr>
      <vt:lpstr>На что следует обратить внимание</vt:lpstr>
      <vt:lpstr>Спасибо 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Учитель-логопед</dc:title>
  <dc:creator>Admin</dc:creator>
  <cp:lastModifiedBy>Admin</cp:lastModifiedBy>
  <cp:revision>38</cp:revision>
  <dcterms:created xsi:type="dcterms:W3CDTF">2013-10-30T07:53:52Z</dcterms:created>
  <dcterms:modified xsi:type="dcterms:W3CDTF">2015-04-22T13:18:28Z</dcterms:modified>
</cp:coreProperties>
</file>