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5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E60A-C500-4C11-B3D4-CDA05CF6A35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3B0FB-7AF1-4378-9116-FE15D6D16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357166"/>
            <a:ext cx="82089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6600" b="1" i="0" u="sng" strike="noStrike" normalizeH="0" baseline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Памятник»</a:t>
            </a:r>
            <a:endParaRPr kumimoji="0" lang="ru-RU" sz="6600" b="1" i="0" u="sng" strike="noStrike" normalizeH="0" baseline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571612"/>
            <a:ext cx="181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Георгий Рублев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857496"/>
            <a:ext cx="3204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1941-1945</a:t>
            </a:r>
            <a:endParaRPr lang="ru-RU" sz="5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6211669"/>
            <a:ext cx="2952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Котляр Светлана Артуровна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МБСЛШ им. Ю.А.Гагарина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1124744"/>
            <a:ext cx="360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Девочку в коротком платье белом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Осторожно вынес из огня.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22531" name="Picture 3" descr="У войны не детское лицо. - Вид из окна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777441" y="188640"/>
            <a:ext cx="4187047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9024" y="26064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И, погладив ласковой ладонью,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Он ее на землю опустил.</a:t>
            </a:r>
          </a:p>
        </p:txBody>
      </p:sp>
      <p:pic>
        <p:nvPicPr>
          <p:cNvPr id="23554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 t="4293" b="5559"/>
          <a:stretch>
            <a:fillRect/>
          </a:stretch>
        </p:blipFill>
        <p:spPr bwMode="auto">
          <a:xfrm>
            <a:off x="611560" y="1556792"/>
            <a:ext cx="7671395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87624" y="188640"/>
            <a:ext cx="6955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Говорят, что утром маршал Конев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Сталину об этом доложил.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24579" name="Picture 3" descr="Форум на передовой * Просмотр темы - На Передовой - выпуск 10 - 22-0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89786"/>
            <a:ext cx="3266763" cy="4579574"/>
          </a:xfrm>
          <a:prstGeom prst="rect">
            <a:avLst/>
          </a:prstGeom>
          <a:noFill/>
        </p:spPr>
      </p:pic>
      <p:pic>
        <p:nvPicPr>
          <p:cNvPr id="24581" name="Picture 5" descr="Коммунисты борются за установку памятника Иосифу Сталину в Одессе"/>
          <p:cNvPicPr>
            <a:picLocks noChangeAspect="1" noChangeArrowheads="1"/>
          </p:cNvPicPr>
          <p:nvPr/>
        </p:nvPicPr>
        <p:blipFill>
          <a:blip r:embed="rId4" cstate="print"/>
          <a:srcRect l="7115" r="18885"/>
          <a:stretch>
            <a:fillRect/>
          </a:stretch>
        </p:blipFill>
        <p:spPr bwMode="auto">
          <a:xfrm>
            <a:off x="179512" y="2060848"/>
            <a:ext cx="451535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Скольким детям возвратили детство,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Подарили радость и весну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http://s019.radikal.ru/i643/1204/61/507daeefde8d.jpg"/>
          <p:cNvPicPr>
            <a:picLocks noChangeAspect="1" noChangeArrowheads="1"/>
          </p:cNvPicPr>
          <p:nvPr/>
        </p:nvPicPr>
        <p:blipFill>
          <a:blip r:embed="rId3"/>
          <a:srcRect l="5859" t="7089" r="6249" b="22022"/>
          <a:stretch>
            <a:fillRect/>
          </a:stretch>
        </p:blipFill>
        <p:spPr bwMode="auto">
          <a:xfrm>
            <a:off x="928662" y="1571612"/>
            <a:ext cx="7572428" cy="504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42" y="214290"/>
            <a:ext cx="55834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Рядовые Армии Советской</a:t>
            </a:r>
            <a:b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Люди, победившие войну!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051" name="Picture 3" descr="Плакаты Великой Отечественной войны &quot; YAHOOEU.ru"/>
          <p:cNvPicPr>
            <a:picLocks noChangeAspect="1" noChangeArrowheads="1"/>
          </p:cNvPicPr>
          <p:nvPr/>
        </p:nvPicPr>
        <p:blipFill>
          <a:blip r:embed="rId3"/>
          <a:srcRect b="13212"/>
          <a:stretch>
            <a:fillRect/>
          </a:stretch>
        </p:blipFill>
        <p:spPr bwMode="auto">
          <a:xfrm>
            <a:off x="428596" y="1571612"/>
            <a:ext cx="8286808" cy="5106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214290"/>
            <a:ext cx="44291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… И в Берлине, в праздничную дату,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Был воздвигнут, чтоб стоять века,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Памятник Советскому солдату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 девочкой спасенной на руках.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6627" name="Picture 3" descr="Ответы@Mail.Ru: в каком городе поставлен памятник советскому солдату с девочкой на руках"/>
          <p:cNvPicPr>
            <a:picLocks noChangeAspect="1" noChangeArrowheads="1"/>
          </p:cNvPicPr>
          <p:nvPr/>
        </p:nvPicPr>
        <p:blipFill>
          <a:blip r:embed="rId3"/>
          <a:srcRect l="7500" r="9999" b="5472"/>
          <a:stretch>
            <a:fillRect/>
          </a:stretch>
        </p:blipFill>
        <p:spPr bwMode="auto">
          <a:xfrm>
            <a:off x="5214942" y="253256"/>
            <a:ext cx="3714776" cy="6416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857232"/>
            <a:ext cx="51435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Он стоит, как символ нашей славы,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Как маяк, светящийся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во мгле.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7651" name="Picture 3" descr="Ополченец спас девочку, родители которой погибли от обстрела…"/>
          <p:cNvPicPr>
            <a:picLocks noChangeAspect="1" noChangeArrowheads="1"/>
          </p:cNvPicPr>
          <p:nvPr/>
        </p:nvPicPr>
        <p:blipFill>
          <a:blip r:embed="rId3"/>
          <a:srcRect l="21538"/>
          <a:stretch>
            <a:fillRect/>
          </a:stretch>
        </p:blipFill>
        <p:spPr bwMode="auto">
          <a:xfrm>
            <a:off x="5286380" y="357166"/>
            <a:ext cx="3643338" cy="619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Май (продолжение)"/>
          <p:cNvPicPr>
            <a:picLocks noChangeAspect="1" noChangeArrowheads="1"/>
          </p:cNvPicPr>
          <p:nvPr/>
        </p:nvPicPr>
        <p:blipFill>
          <a:blip r:embed="rId3"/>
          <a:srcRect b="4386"/>
          <a:stretch>
            <a:fillRect/>
          </a:stretch>
        </p:blipFill>
        <p:spPr bwMode="auto">
          <a:xfrm>
            <a:off x="1214414" y="1500174"/>
            <a:ext cx="6938000" cy="52149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Это он, солдат моей державы,</a:t>
            </a:r>
            <a:br>
              <a:rPr lang="ru-RU" sz="3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Охраняет мир на всей земле.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Скачать с сайта фоны - Весна , лепестки , цветы , яблоня , солнце , тепло , макро , весенние картинкой - с размерами 1600 x 9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214290"/>
            <a:ext cx="8715436" cy="6429420"/>
          </a:xfrm>
          <a:prstGeom prst="rect">
            <a:avLst/>
          </a:prstGeom>
          <a:noFill/>
        </p:spPr>
      </p:pic>
      <p:pic>
        <p:nvPicPr>
          <p:cNvPr id="31748" name="Picture 4" descr="Памятник неизвестному солдату. . - Наталья Александровна Хам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642918"/>
            <a:ext cx="3006717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ком-ка Поддубного от 09. . 04. &quot;снхб. &quot; болгария. . София. . Фрагмент памятника ТВЦ Видео новости на Newstube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857652" cy="2893240"/>
          </a:xfrm>
          <a:prstGeom prst="rect">
            <a:avLst/>
          </a:prstGeom>
          <a:noFill/>
        </p:spPr>
      </p:pic>
      <p:pic>
        <p:nvPicPr>
          <p:cNvPr id="29700" name="Picture 4" descr="Зиминский район"/>
          <p:cNvPicPr>
            <a:picLocks noChangeAspect="1" noChangeArrowheads="1"/>
          </p:cNvPicPr>
          <p:nvPr/>
        </p:nvPicPr>
        <p:blipFill>
          <a:blip r:embed="rId4"/>
          <a:srcRect l="31667" r="29999" b="19998"/>
          <a:stretch>
            <a:fillRect/>
          </a:stretch>
        </p:blipFill>
        <p:spPr bwMode="auto">
          <a:xfrm>
            <a:off x="1071537" y="3286124"/>
            <a:ext cx="2362217" cy="3429024"/>
          </a:xfrm>
          <a:prstGeom prst="rect">
            <a:avLst/>
          </a:prstGeom>
          <a:noFill/>
        </p:spPr>
      </p:pic>
      <p:pic>
        <p:nvPicPr>
          <p:cNvPr id="29704" name="Picture 8" descr="Ташлинская районная детская библиотека - Бородинск"/>
          <p:cNvPicPr>
            <a:picLocks noChangeAspect="1" noChangeArrowheads="1"/>
          </p:cNvPicPr>
          <p:nvPr/>
        </p:nvPicPr>
        <p:blipFill>
          <a:blip r:embed="rId5"/>
          <a:srcRect b="28246"/>
          <a:stretch>
            <a:fillRect/>
          </a:stretch>
        </p:blipFill>
        <p:spPr bwMode="auto">
          <a:xfrm>
            <a:off x="4714876" y="283910"/>
            <a:ext cx="4229113" cy="636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В России торжественно отметили великий День ПОБЕ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7730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С Праздником Победы!!!! к празднику 9 мая обои, фото, картинк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52536" y="9807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Это было в мае, </a:t>
            </a:r>
            <a:r>
              <a:rPr lang="ru-RU" sz="3600" b="1" dirty="0" smtClean="0">
                <a:solidFill>
                  <a:schemeClr val="bg1"/>
                </a:solidFill>
              </a:rPr>
              <a:t>                     на </a:t>
            </a:r>
            <a:r>
              <a:rPr lang="ru-RU" sz="3600" b="1" dirty="0">
                <a:solidFill>
                  <a:schemeClr val="bg1"/>
                </a:solidFill>
              </a:rPr>
              <a:t>рассвете.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Нарастал у стен рейхстага бой.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Записи с тегом &quot;фашисты&quot; - Блоги Волгогр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133" y="203278"/>
            <a:ext cx="4763347" cy="646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268760"/>
            <a:ext cx="4392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Девочку немецкую заметил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Наш солдат на пыльной мостовой.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6387" name="Picture 3" descr="C:\Users\User\Desktop\i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4427984" y="259976"/>
            <a:ext cx="4542036" cy="636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3407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У столба, дрожа, она стояла,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В </a:t>
            </a:r>
            <a:r>
              <a:rPr lang="ru-RU" sz="3600" b="1" dirty="0" err="1">
                <a:solidFill>
                  <a:schemeClr val="bg1"/>
                </a:solidFill>
              </a:rPr>
              <a:t>голубых</a:t>
            </a:r>
            <a:r>
              <a:rPr lang="ru-RU" sz="3600" b="1" dirty="0">
                <a:solidFill>
                  <a:schemeClr val="bg1"/>
                </a:solidFill>
              </a:rPr>
              <a:t> глазах застыл испуг.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7414" name="Picture 6" descr="Заседание организации &quot;Дети войны&quot; / новости &quot;Про-Троицк&quot;"/>
          <p:cNvPicPr>
            <a:picLocks noChangeAspect="1" noChangeArrowheads="1"/>
          </p:cNvPicPr>
          <p:nvPr/>
        </p:nvPicPr>
        <p:blipFill>
          <a:blip r:embed="rId3" cstate="print"/>
          <a:srcRect l="39374" t="28673" r="32276" b="7601"/>
          <a:stretch>
            <a:fillRect/>
          </a:stretch>
        </p:blipFill>
        <p:spPr bwMode="auto">
          <a:xfrm>
            <a:off x="5094674" y="266649"/>
            <a:ext cx="3797806" cy="6402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88640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И куски свистящего металла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Смерть и муки сеяли вокруг.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9463" name="Picture 7" descr="Записки Зелёного дьявола - крах операции &quot;Zitadelle&quot;.Мценск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>
            <a:off x="251520" y="1628800"/>
            <a:ext cx="86409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Тут он вспомнил, как прощаясь летом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Он свою дочурку целовал.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Каталог &quot; ka &quot; Страница 25 &quot; Лучшие советские фильмы смотреть онлайн бесплатно"/>
          <p:cNvPicPr>
            <a:picLocks noChangeAspect="1" noChangeArrowheads="1"/>
          </p:cNvPicPr>
          <p:nvPr/>
        </p:nvPicPr>
        <p:blipFill>
          <a:blip r:embed="rId3" cstate="print"/>
          <a:srcRect l="2521" t="17922" r="1681" b="16906"/>
          <a:stretch>
            <a:fillRect/>
          </a:stretch>
        </p:blipFill>
        <p:spPr bwMode="auto">
          <a:xfrm>
            <a:off x="226338" y="1988840"/>
            <a:ext cx="8738150" cy="475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15616" y="188640"/>
            <a:ext cx="67036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Может быть отец девчонки этой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Дочь его родную расстрелял.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20483" name="Picture 3" descr="Прочее из Восточной Пруссии, Восточная Пруссия, Восточный фронт, Вторая мировая, Скачать Обои 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05678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bac094b4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Но тогда, в Берлине, под обстрелом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Полз боец, и телом </a:t>
            </a:r>
            <a:r>
              <a:rPr lang="ru-RU" sz="3600" b="1" dirty="0" err="1">
                <a:solidFill>
                  <a:schemeClr val="bg1"/>
                </a:solidFill>
              </a:rPr>
              <a:t>заслоня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Блеск, Слава и Смерть &quot; Фэнтези, фантастика, игры."/>
          <p:cNvPicPr>
            <a:picLocks noChangeAspect="1" noChangeArrowheads="1"/>
          </p:cNvPicPr>
          <p:nvPr/>
        </p:nvPicPr>
        <p:blipFill>
          <a:blip r:embed="rId3" cstate="print"/>
          <a:srcRect b="30026"/>
          <a:stretch>
            <a:fillRect/>
          </a:stretch>
        </p:blipFill>
        <p:spPr bwMode="auto">
          <a:xfrm>
            <a:off x="301011" y="1484784"/>
            <a:ext cx="8619565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107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17</cp:revision>
  <dcterms:created xsi:type="dcterms:W3CDTF">2015-04-20T07:01:16Z</dcterms:created>
  <dcterms:modified xsi:type="dcterms:W3CDTF">2015-04-23T10:38:48Z</dcterms:modified>
</cp:coreProperties>
</file>