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3" r:id="rId5"/>
    <p:sldId id="267" r:id="rId6"/>
    <p:sldId id="264" r:id="rId7"/>
    <p:sldId id="260" r:id="rId8"/>
    <p:sldId id="283" r:id="rId9"/>
    <p:sldId id="258" r:id="rId10"/>
    <p:sldId id="259" r:id="rId11"/>
    <p:sldId id="261" r:id="rId12"/>
    <p:sldId id="262" r:id="rId13"/>
    <p:sldId id="265" r:id="rId14"/>
    <p:sldId id="268" r:id="rId15"/>
    <p:sldId id="269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82" r:id="rId24"/>
    <p:sldId id="279" r:id="rId25"/>
    <p:sldId id="271" r:id="rId26"/>
    <p:sldId id="272" r:id="rId27"/>
    <p:sldId id="280" r:id="rId28"/>
    <p:sldId id="281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563AD-5C0F-4F7E-A81A-D9BEA46BF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30409-A401-4DA0-BF6D-FA967148F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85E4B-848D-416E-BDA9-C621E6C14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FDFA-429D-4D77-8CAC-882C02CFD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AD364-BD97-4704-B725-FCF376B79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EA896-4978-4FA3-9349-16A62AB68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3A429-4A14-41A2-BB91-9EF9CA0FA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0B372-68A1-4041-89B8-12E6649B3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71606-4BBD-4CEB-9099-96FE2BE07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9D2B6-037F-4A3A-A31B-A0620251A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78CE8-4EFC-47AF-BAFF-15B807A38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FEEDC26-2128-4FA0-8148-F19ED71A4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468313" y="620713"/>
            <a:ext cx="8032777" cy="51657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Georgia"/>
              </a:rPr>
              <a:t>Весенний </a:t>
            </a:r>
          </a:p>
          <a:p>
            <a:pPr algn="ctr"/>
            <a:r>
              <a:rPr lang="ru-RU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Georgia"/>
              </a:rPr>
              <a:t>букет </a:t>
            </a:r>
          </a:p>
          <a:p>
            <a:pPr algn="ctr"/>
            <a:r>
              <a:rPr lang="ru-RU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Georgia"/>
              </a:rPr>
              <a:t>        цветов</a:t>
            </a:r>
            <a:endParaRPr lang="ru-RU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err="1" smtClean="0"/>
              <a:t>Бурлюк</a:t>
            </a:r>
            <a:r>
              <a:rPr lang="ru-RU" dirty="0" smtClean="0"/>
              <a:t> </a:t>
            </a:r>
            <a:endParaRPr lang="ru-RU" dirty="0" smtClean="0"/>
          </a:p>
        </p:txBody>
      </p:sp>
      <p:pic>
        <p:nvPicPr>
          <p:cNvPr id="6" name="Содержимое 5" descr="букет бурлю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285860"/>
            <a:ext cx="3571900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Валерий </a:t>
            </a:r>
            <a:r>
              <a:rPr lang="ru-RU" dirty="0" err="1" smtClean="0"/>
              <a:t>Курзанов</a:t>
            </a:r>
            <a:r>
              <a:rPr lang="ru-RU" dirty="0" smtClean="0"/>
              <a:t> </a:t>
            </a:r>
            <a:endParaRPr lang="ru-RU" dirty="0" smtClean="0"/>
          </a:p>
        </p:txBody>
      </p:sp>
      <p:pic>
        <p:nvPicPr>
          <p:cNvPr id="6" name="Содержимое 5" descr="евг курзан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1" y="1285860"/>
            <a:ext cx="4214842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Дмитрий </a:t>
            </a:r>
            <a:r>
              <a:rPr lang="ru-RU" dirty="0" err="1" smtClean="0"/>
              <a:t>Севрюков</a:t>
            </a:r>
            <a:endParaRPr lang="ru-RU" dirty="0" smtClean="0"/>
          </a:p>
        </p:txBody>
      </p:sp>
      <p:pic>
        <p:nvPicPr>
          <p:cNvPr id="6" name="Содержимое 5" descr="севрюков д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214422"/>
            <a:ext cx="4214842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Федор Толстой</a:t>
            </a:r>
            <a:endParaRPr lang="ru-RU" dirty="0"/>
          </a:p>
        </p:txBody>
      </p:sp>
      <p:pic>
        <p:nvPicPr>
          <p:cNvPr id="4" name="Содержимое 3" descr="ф толст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214422"/>
            <a:ext cx="5214974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/>
          <a:lstStyle/>
          <a:p>
            <a:r>
              <a:rPr lang="ru-RU" dirty="0" smtClean="0"/>
              <a:t>Цветы своими руками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7467600" cy="37338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работы понадобятся: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200" b="1" dirty="0" smtClean="0">
                <a:solidFill>
                  <a:schemeClr val="tx1"/>
                </a:solidFill>
              </a:rPr>
              <a:t>Цветные столовые салфетки.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200" b="1" dirty="0" smtClean="0">
                <a:solidFill>
                  <a:schemeClr val="tx1"/>
                </a:solidFill>
              </a:rPr>
              <a:t>Цветная бумага.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200" b="1" dirty="0" err="1" smtClean="0">
                <a:solidFill>
                  <a:schemeClr val="tx1"/>
                </a:solidFill>
              </a:rPr>
              <a:t>Степлер</a:t>
            </a:r>
            <a:r>
              <a:rPr lang="ru-RU" sz="4200" b="1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200" b="1" dirty="0" smtClean="0">
                <a:solidFill>
                  <a:schemeClr val="tx1"/>
                </a:solidFill>
              </a:rPr>
              <a:t>Клей.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200" b="1" dirty="0" smtClean="0">
                <a:solidFill>
                  <a:schemeClr val="tx1"/>
                </a:solidFill>
              </a:rPr>
              <a:t>Ножницы.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099" name="Picture 4" descr=" Мастер-класс Моделирование: Цветы из салфеток Бумага, Салфетки 8 м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3622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6172200" cy="365125"/>
          </a:xfrm>
        </p:spPr>
        <p:txBody>
          <a:bodyPr/>
          <a:lstStyle/>
          <a:p>
            <a:pPr>
              <a:defRPr/>
            </a:pPr>
            <a:r>
              <a:rPr lang="ru-RU" dirty="0" err="1">
                <a:solidFill>
                  <a:schemeClr val="tx1"/>
                </a:solidFill>
              </a:rPr>
              <a:t>Лукяненко</a:t>
            </a:r>
            <a:r>
              <a:rPr lang="ru-RU" dirty="0">
                <a:solidFill>
                  <a:schemeClr val="tx1"/>
                </a:solidFill>
              </a:rPr>
              <a:t> Элеонора Анатольевна, учитель начальных классов МКОУ СОШ № 256 ЗАТО г.Фокино Приморского края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792" cy="4440246"/>
          </a:xfrm>
        </p:spPr>
        <p:txBody>
          <a:bodyPr/>
          <a:lstStyle/>
          <a:p>
            <a:r>
              <a:rPr lang="ru-RU" dirty="0" smtClean="0"/>
              <a:t>Из атласных лент</a:t>
            </a:r>
            <a:endParaRPr lang="ru-RU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0"/>
            <a:ext cx="564357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t2.gstatic.com/images?q=tbn:ANd9GcR9Xkdd6VYvvM7PG7Uj72UKsS7Nx6rqtywOrQ6xaQzmlrLhUiGQO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1435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воз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428604"/>
            <a:ext cx="5929354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42.radikal.ru/i098/0904/3c/42665e8af02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28"/>
            <a:ext cx="550072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повторение</a:t>
            </a:r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4525963"/>
          </a:xfrm>
        </p:spPr>
        <p:txBody>
          <a:bodyPr/>
          <a:lstStyle/>
          <a:p>
            <a:r>
              <a:rPr lang="ru-RU" dirty="0" smtClean="0"/>
              <a:t>Назовите признаки весны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41.radikal.ru/i094/0904/8a/91ef06bb1b7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750099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54.radikal.ru/i144/0904/66/f3ef9c304cb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5429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Цветы из бумаг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59293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арцис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85728"/>
            <a:ext cx="5143536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2071702"/>
          </a:xfrm>
        </p:spPr>
        <p:txBody>
          <a:bodyPr/>
          <a:lstStyle/>
          <a:p>
            <a:r>
              <a:rPr lang="ru-RU" dirty="0" smtClean="0"/>
              <a:t>А можно и нарисовать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500042"/>
            <a:ext cx="5214974" cy="6000792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2643174" cy="3363050"/>
          </a:xfrm>
          <a:prstGeom prst="rect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00438"/>
            <a:ext cx="2592623" cy="3357562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0"/>
            <a:ext cx="2554564" cy="3357562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406747"/>
            <a:ext cx="2665461" cy="3451253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Выберите подходящее для себя задание</a:t>
            </a:r>
          </a:p>
          <a:p>
            <a:pPr algn="ctr"/>
            <a:r>
              <a:rPr lang="ru-RU" sz="4800" dirty="0" smtClean="0"/>
              <a:t>Создайте букет весенних цветов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928934"/>
            <a:ext cx="8229600" cy="1143000"/>
          </a:xfrm>
        </p:spPr>
        <p:txBody>
          <a:bodyPr/>
          <a:lstStyle/>
          <a:p>
            <a:r>
              <a:rPr lang="ru-RU" dirty="0" smtClean="0"/>
              <a:t>УДАЧИ!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ес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повторение</a:t>
            </a:r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4525963"/>
          </a:xfrm>
        </p:spPr>
        <p:txBody>
          <a:bodyPr/>
          <a:lstStyle/>
          <a:p>
            <a:r>
              <a:rPr lang="ru-RU" dirty="0" smtClean="0"/>
              <a:t>Какие первые весенние цветы можем встретить?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одсне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55448" y="714356"/>
            <a:ext cx="5988552" cy="6143644"/>
          </a:xfrm>
        </p:spPr>
      </p:pic>
      <p:pic>
        <p:nvPicPr>
          <p:cNvPr id="6" name="Содержимое 3" descr="мать и мачех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5000628" cy="592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повторение</a:t>
            </a:r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4525963"/>
          </a:xfrm>
        </p:spPr>
        <p:txBody>
          <a:bodyPr/>
          <a:lstStyle/>
          <a:p>
            <a:r>
              <a:rPr lang="ru-RU" dirty="0" smtClean="0"/>
              <a:t>Какие цветы можно собирать в букет?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dirty="0" smtClean="0"/>
              <a:t>Букеты </a:t>
            </a:r>
            <a:endParaRPr lang="ru-RU" dirty="0" smtClean="0"/>
          </a:p>
        </p:txBody>
      </p:sp>
      <p:pic>
        <p:nvPicPr>
          <p:cNvPr id="6" name="Содержимое 5" descr="буке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0"/>
            <a:ext cx="614366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3929090"/>
          </a:xfrm>
        </p:spPr>
        <p:txBody>
          <a:bodyPr/>
          <a:lstStyle/>
          <a:p>
            <a:r>
              <a:rPr lang="ru-RU" sz="6000" dirty="0" smtClean="0"/>
              <a:t>Букеты</a:t>
            </a:r>
            <a:br>
              <a:rPr lang="ru-RU" sz="6000" dirty="0" smtClean="0"/>
            </a:br>
            <a:r>
              <a:rPr lang="ru-RU" sz="6000" dirty="0" smtClean="0"/>
              <a:t> известных</a:t>
            </a:r>
            <a:br>
              <a:rPr lang="ru-RU" sz="6000" dirty="0" smtClean="0"/>
            </a:br>
            <a:r>
              <a:rPr lang="ru-RU" sz="6000" dirty="0" smtClean="0"/>
              <a:t> художников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Валерий Рыбаков</a:t>
            </a:r>
            <a:endParaRPr lang="ru-RU" dirty="0" smtClean="0"/>
          </a:p>
        </p:txBody>
      </p:sp>
      <p:pic>
        <p:nvPicPr>
          <p:cNvPr id="6" name="Содержимое 5" descr="бук рыбаков вал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9581" y="1285860"/>
            <a:ext cx="3784837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90</Words>
  <Application>Microsoft Office PowerPoint</Application>
  <PresentationFormat>Экран (4:3)</PresentationFormat>
  <Paragraphs>31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Оформление по умолчанию</vt:lpstr>
      <vt:lpstr>Слайд 1</vt:lpstr>
      <vt:lpstr>повторение</vt:lpstr>
      <vt:lpstr>Слайд 3</vt:lpstr>
      <vt:lpstr>повторение</vt:lpstr>
      <vt:lpstr>Слайд 5</vt:lpstr>
      <vt:lpstr>повторение</vt:lpstr>
      <vt:lpstr>Букеты </vt:lpstr>
      <vt:lpstr>Букеты  известных  художников</vt:lpstr>
      <vt:lpstr>Валерий Рыбаков</vt:lpstr>
      <vt:lpstr>Бурлюк </vt:lpstr>
      <vt:lpstr>Валерий Курзанов </vt:lpstr>
      <vt:lpstr>Дмитрий Севрюков</vt:lpstr>
      <vt:lpstr>Федор Толстой</vt:lpstr>
      <vt:lpstr>Цветы своими руками</vt:lpstr>
      <vt:lpstr>Слайд 15</vt:lpstr>
      <vt:lpstr>Из атласных лент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А можно и нарисовать …</vt:lpstr>
      <vt:lpstr>Слайд 25</vt:lpstr>
      <vt:lpstr>Слайд 26</vt:lpstr>
      <vt:lpstr>Задание </vt:lpstr>
      <vt:lpstr>УДАЧИ!</vt:lpstr>
    </vt:vector>
  </TitlesOfParts>
  <Company>СШ №4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СВГ</dc:creator>
  <cp:lastModifiedBy>User</cp:lastModifiedBy>
  <cp:revision>16</cp:revision>
  <dcterms:created xsi:type="dcterms:W3CDTF">2009-03-02T21:23:50Z</dcterms:created>
  <dcterms:modified xsi:type="dcterms:W3CDTF">2013-05-07T01:16:20Z</dcterms:modified>
</cp:coreProperties>
</file>