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B302B-A094-49F6-959E-5B240F1B90C0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7D0D-6133-49C4-A061-AABFA1A653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B302B-A094-49F6-959E-5B240F1B90C0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7D0D-6133-49C4-A061-AABFA1A653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B302B-A094-49F6-959E-5B240F1B90C0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7D0D-6133-49C4-A061-AABFA1A653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B302B-A094-49F6-959E-5B240F1B90C0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7D0D-6133-49C4-A061-AABFA1A653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B302B-A094-49F6-959E-5B240F1B90C0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7D0D-6133-49C4-A061-AABFA1A653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B302B-A094-49F6-959E-5B240F1B90C0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7D0D-6133-49C4-A061-AABFA1A653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B302B-A094-49F6-959E-5B240F1B90C0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7D0D-6133-49C4-A061-AABFA1A653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B302B-A094-49F6-959E-5B240F1B90C0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7D0D-6133-49C4-A061-AABFA1A653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B302B-A094-49F6-959E-5B240F1B90C0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7D0D-6133-49C4-A061-AABFA1A653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B302B-A094-49F6-959E-5B240F1B90C0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7D0D-6133-49C4-A061-AABFA1A653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B302B-A094-49F6-959E-5B240F1B90C0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7D0D-6133-49C4-A061-AABFA1A653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B302B-A094-49F6-959E-5B240F1B90C0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B7D0D-6133-49C4-A061-AABFA1A653A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ownloads\рисунки для уроков\Животные зимой\нарциссы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" name="Picture 3" descr="C:\Users\user\Downloads\рисунки для уроков\Животные зимой\нарциссы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509120"/>
            <a:ext cx="2808312" cy="1944216"/>
          </a:xfrm>
          <a:prstGeom prst="rect">
            <a:avLst/>
          </a:prstGeom>
          <a:noFill/>
        </p:spPr>
      </p:pic>
      <p:pic>
        <p:nvPicPr>
          <p:cNvPr id="9" name="Picture 3" descr="C:\Users\user\Downloads\рисунки для уроков\Животные зимой\нарциссы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4509120"/>
            <a:ext cx="2808312" cy="1944216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39552" y="4941168"/>
            <a:ext cx="21170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круг</a:t>
            </a:r>
            <a:endParaRPr lang="ru-RU" sz="7200" dirty="0"/>
          </a:p>
        </p:txBody>
      </p:sp>
      <p:sp>
        <p:nvSpPr>
          <p:cNvPr id="11" name="TextBox 10"/>
          <p:cNvSpPr txBox="1"/>
          <p:nvPr/>
        </p:nvSpPr>
        <p:spPr>
          <a:xfrm>
            <a:off x="3995936" y="4941168"/>
            <a:ext cx="17860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/>
              <a:t>шар</a:t>
            </a:r>
            <a:endParaRPr lang="ru-RU" sz="7200" dirty="0"/>
          </a:p>
        </p:txBody>
      </p:sp>
      <p:pic>
        <p:nvPicPr>
          <p:cNvPr id="1029" name="Picture 5" descr="C:\Users\user\Downloads\рисунки для уроков\Животные зимой\воздушный шар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188640"/>
            <a:ext cx="1445915" cy="1138137"/>
          </a:xfrm>
          <a:prstGeom prst="rect">
            <a:avLst/>
          </a:prstGeom>
          <a:noFill/>
        </p:spPr>
      </p:pic>
      <p:pic>
        <p:nvPicPr>
          <p:cNvPr id="1030" name="Picture 6" descr="C:\Users\user\Downloads\рисунки для уроков\Животные зимой\медаль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260648"/>
            <a:ext cx="1233686" cy="1358477"/>
          </a:xfrm>
          <a:prstGeom prst="rect">
            <a:avLst/>
          </a:prstGeom>
          <a:noFill/>
        </p:spPr>
      </p:pic>
      <p:pic>
        <p:nvPicPr>
          <p:cNvPr id="1031" name="Picture 7" descr="C:\Users\user\Downloads\рисунки для уроков\Животные зимой\елочная игрушк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80" y="764704"/>
            <a:ext cx="1905000" cy="1428750"/>
          </a:xfrm>
          <a:prstGeom prst="rect">
            <a:avLst/>
          </a:prstGeom>
          <a:noFill/>
        </p:spPr>
      </p:pic>
      <p:pic>
        <p:nvPicPr>
          <p:cNvPr id="1032" name="Picture 8" descr="C:\Users\user\Downloads\рисунки для уроков\Животные зимой\монета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63888" y="260648"/>
            <a:ext cx="1561356" cy="1561356"/>
          </a:xfrm>
          <a:prstGeom prst="rect">
            <a:avLst/>
          </a:prstGeom>
          <a:noFill/>
        </p:spPr>
      </p:pic>
      <p:pic>
        <p:nvPicPr>
          <p:cNvPr id="1033" name="Picture 9" descr="C:\Users\user\Downloads\рисунки для уроков\Животные зимой\мяч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332656"/>
            <a:ext cx="1711077" cy="1152128"/>
          </a:xfrm>
          <a:prstGeom prst="rect">
            <a:avLst/>
          </a:prstGeom>
          <a:noFill/>
        </p:spPr>
      </p:pic>
      <p:pic>
        <p:nvPicPr>
          <p:cNvPr id="1034" name="Picture 10" descr="C:\Users\user\Downloads\рисунки для уроков\Животные зимой\пуговица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868144" y="2924944"/>
            <a:ext cx="1080120" cy="1152128"/>
          </a:xfrm>
          <a:prstGeom prst="rect">
            <a:avLst/>
          </a:prstGeom>
          <a:noFill/>
        </p:spPr>
      </p:pic>
      <p:pic>
        <p:nvPicPr>
          <p:cNvPr id="1035" name="Picture 11" descr="C:\Users\user\Downloads\рисунки для уроков\Животные зимой\неваляшка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51920" y="2420888"/>
            <a:ext cx="1821582" cy="1677566"/>
          </a:xfrm>
          <a:prstGeom prst="rect">
            <a:avLst/>
          </a:prstGeom>
          <a:noFill/>
        </p:spPr>
      </p:pic>
      <p:pic>
        <p:nvPicPr>
          <p:cNvPr id="1036" name="Picture 12" descr="C:\Users\user\Downloads\рисунки для уроков\Животные зимой\таблетка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95736" y="2132856"/>
            <a:ext cx="1343025" cy="1428750"/>
          </a:xfrm>
          <a:prstGeom prst="rect">
            <a:avLst/>
          </a:prstGeom>
          <a:noFill/>
        </p:spPr>
      </p:pic>
      <p:pic>
        <p:nvPicPr>
          <p:cNvPr id="1037" name="Picture 13" descr="C:\Users\user\Downloads\рисунки для уроков\Животные зимой\снеговик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1520" y="2420888"/>
            <a:ext cx="1521346" cy="1777380"/>
          </a:xfrm>
          <a:prstGeom prst="rect">
            <a:avLst/>
          </a:prstGeom>
          <a:noFill/>
        </p:spPr>
      </p:pic>
      <p:pic>
        <p:nvPicPr>
          <p:cNvPr id="1038" name="Picture 14" descr="C:\Users\user\Downloads\рисунки для уроков\Животные зимой\блин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08304" y="2492896"/>
            <a:ext cx="1616968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5254 C 0.11459 0.07153 0.22848 0.09051 0.29063 0.18819 C 0.35278 0.28588 0.35886 0.56227 0.37327 0.63889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" y="2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7.77778E-6 C -0.09618 0.06666 -0.19236 0.13333 -0.21562 0.23217 C -0.23888 0.33101 -0.1526 0.53287 -0.13975 0.59305 " pathEditMode="relative" ptsTypes="aaA">
                                      <p:cBhvr>
                                        <p:cTn id="10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864 0.11482 C -0.23576 0.12014 -0.17014 0.11412 -0.23732 0.12408 C -0.25017 0.13009 -0.26267 0.13565 -0.27517 0.14236 C -0.28055 0.14514 -0.28889 0.14769 -0.29409 0.15162 C -0.2967 0.15347 -0.29843 0.15695 -0.30104 0.15857 C -0.30434 0.16065 -0.30798 0.16134 -0.31145 0.1632 C -0.32083 0.16806 -0.32864 0.17685 -0.33559 0.18611 C -0.33941 0.20116 -0.35069 0.21296 -0.35798 0.22523 C -0.36527 0.2375 -0.37031 0.25093 -0.37864 0.26204 C -0.38194 0.27454 -0.3868 0.28565 -0.39236 0.29653 C -0.39409 0.30579 -0.39618 0.31459 -0.39757 0.32408 C -0.3967 0.36667 -0.39739 0.43218 -0.38889 0.4757 C -0.38524 0.49398 -0.38246 0.51759 -0.36996 0.52871 C -0.35781 0.57685 -0.36302 0.56991 -0.36302 0.64815 " pathEditMode="relative" ptsTypes="fffffffffffffA">
                                      <p:cBhvr>
                                        <p:cTn id="14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7.40741E-7 C 0.07691 0.1294 0.15382 0.25949 0.1276 0.35417 C 0.10139 0.44884 -0.1099 0.53195 -0.15695 0.56782 " pathEditMode="relative" rAng="0" ptsTypes="aaA">
                                      <p:cBhvr>
                                        <p:cTn id="18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2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96296E-6 C -0.14132 0.00486 -0.28246 0.00972 -0.33281 0.12199 C -0.38316 0.23426 -0.34253 0.45393 -0.30173 0.67361 " pathEditMode="relative" ptsTypes="aaA">
                                      <p:cBhvr>
                                        <p:cTn id="22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48148E-6 C 0.17327 -0.19769 0.34653 -0.39514 0.42414 -0.34722 C 0.50174 -0.29931 0.45851 0.18125 0.46546 0.28703 " pathEditMode="relative" ptsTypes="aaA">
                                      <p:cBhvr>
                                        <p:cTn id="26" dur="2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1.48148E-6 C -0.07934 -0.1463 -0.15885 -0.29236 -0.19826 -0.22986 C -0.23767 -0.16736 -0.23073 0.2743 -0.23611 0.37476 " pathEditMode="relative" ptsTypes="aaA">
                                      <p:cBhvr>
                                        <p:cTn id="30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96296E-6 C -0.10486 -0.14421 -0.20972 -0.28819 -0.28785 -0.26666 C -0.36597 -0.24513 -0.51927 0.01621 -0.46892 0.12871 C -0.41857 0.24121 -0.20243 0.32524 0.01389 0.40926 " pathEditMode="relative" ptsTypes="aaaA">
                                      <p:cBhvr>
                                        <p:cTn id="34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95 -0.0757 C -0.10503 -0.26412 -0.18611 -0.45255 -0.27725 -0.49398 C -0.3684 -0.53542 -0.53836 -0.45556 -0.57031 -0.32385 C -0.60225 -0.19213 -0.48645 0.19027 -0.46857 0.29652 C -0.45069 0.40324 -0.46441 0.31227 -0.46354 0.31527 " pathEditMode="relative" rAng="0" ptsTypes="aaaaA">
                                      <p:cBhvr>
                                        <p:cTn id="38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9" y="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48148E-6 C -0.05364 -0.20486 -0.10711 -0.40972 -0.1776 -0.43426 C -0.24809 -0.45879 -0.40902 -0.24051 -0.42256 -0.14699 C -0.43611 -0.05347 -0.21163 0.05 -0.25868 0.12662 C -0.30572 0.20324 -0.63107 0.28218 -0.7052 0.31273 " pathEditMode="relative" ptsTypes="aaaaA">
                                      <p:cBhvr>
                                        <p:cTn id="42" dur="2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C:\Users\user\Downloads\рисунки для уроков\Животные зимой\нарциссы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RePack by SPecialiST</dc:creator>
  <cp:lastModifiedBy>RePack by SPecialiST</cp:lastModifiedBy>
  <cp:revision>4</cp:revision>
  <dcterms:created xsi:type="dcterms:W3CDTF">2015-03-04T16:00:56Z</dcterms:created>
  <dcterms:modified xsi:type="dcterms:W3CDTF">2015-03-04T16:35:51Z</dcterms:modified>
</cp:coreProperties>
</file>